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58" r:id="rId4"/>
    <p:sldId id="264" r:id="rId5"/>
    <p:sldId id="266" r:id="rId6"/>
    <p:sldId id="260" r:id="rId7"/>
    <p:sldId id="273" r:id="rId8"/>
    <p:sldId id="274" r:id="rId9"/>
    <p:sldId id="275" r:id="rId10"/>
    <p:sldId id="276" r:id="rId11"/>
    <p:sldId id="284" r:id="rId12"/>
    <p:sldId id="262" r:id="rId13"/>
    <p:sldId id="283" r:id="rId14"/>
    <p:sldId id="263" r:id="rId15"/>
    <p:sldId id="288" r:id="rId16"/>
    <p:sldId id="289" r:id="rId17"/>
    <p:sldId id="292" r:id="rId18"/>
    <p:sldId id="291" r:id="rId19"/>
    <p:sldId id="290" r:id="rId20"/>
    <p:sldId id="287" r:id="rId21"/>
    <p:sldId id="259" r:id="rId22"/>
    <p:sldId id="269" r:id="rId23"/>
    <p:sldId id="281" r:id="rId24"/>
    <p:sldId id="280" r:id="rId25"/>
    <p:sldId id="282" r:id="rId26"/>
    <p:sldId id="265" r:id="rId27"/>
    <p:sldId id="271" r:id="rId28"/>
    <p:sldId id="272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765D37-9CEC-4766-BD17-AA2DAE519677}" type="doc">
      <dgm:prSet loTypeId="urn:microsoft.com/office/officeart/2005/8/layout/hChevron3" loCatId="process" qsTypeId="urn:microsoft.com/office/officeart/2005/8/quickstyle/simple4" qsCatId="simple" csTypeId="urn:microsoft.com/office/officeart/2005/8/colors/accent1_3" csCatId="accent1" phldr="1"/>
      <dgm:spPr/>
    </dgm:pt>
    <dgm:pt modelId="{FCA0AF82-DE84-49BE-9E85-552819638050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支付定金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CA98B8-691D-43BC-9CF5-257987150B70}" type="parTrans" cxnId="{A35B3348-7B6A-4DC2-B1C5-E398F42C9C4F}">
      <dgm:prSet/>
      <dgm:spPr/>
      <dgm:t>
        <a:bodyPr/>
        <a:lstStyle/>
        <a:p>
          <a:endParaRPr lang="zh-CN" altLang="en-US" sz="7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069772-9D12-493D-8725-5A62A633D1B3}" type="sibTrans" cxnId="{A35B3348-7B6A-4DC2-B1C5-E398F42C9C4F}">
      <dgm:prSet/>
      <dgm:spPr/>
      <dgm:t>
        <a:bodyPr/>
        <a:lstStyle/>
        <a:p>
          <a:endParaRPr lang="zh-CN" altLang="en-US" sz="7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46460B-290E-436B-93D4-1FA6D831765A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签订合同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CAD2301-F359-49EB-8625-EA37C25F9B37}" type="parTrans" cxnId="{7ED03895-3291-44AD-AE0B-10D46EE1DE66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F1413A-8FF6-41D5-9E74-CFBD60254CF3}" type="sibTrans" cxnId="{7ED03895-3291-44AD-AE0B-10D46EE1DE66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2D0057D-04D2-4A0C-922C-0989A5A16CEA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支付尾款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A10B8F8-1504-410F-93F1-554E05696446}" type="parTrans" cxnId="{74DC6499-D96D-45D2-8879-10AA3B7DB45D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4120EAB-8FB5-478C-99F5-0F5A98A91A0D}" type="sibTrans" cxnId="{74DC6499-D96D-45D2-8879-10AA3B7DB45D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4FF65B-7E77-459A-B77B-FDC4D2FEFDDC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运输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2826FE-5C6F-4201-A245-FB2D7639ADBF}" type="parTrans" cxnId="{BABE9306-17CB-48F5-9109-E2975C9939B3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B9843C-C516-4A42-AF40-C1AFD3D9F2B9}" type="sibTrans" cxnId="{BABE9306-17CB-48F5-9109-E2975C9939B3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215090-0C7D-4CEF-AFE0-5E7F0B3DFF4A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观察期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AA4AD0-0977-4A41-88E8-3F51C6656848}" type="parTrans" cxnId="{4DF66358-8827-4D90-AA29-AF073121261B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F87DF1-35A0-4896-A2DC-866AF3334D21}" type="sibTrans" cxnId="{4DF66358-8827-4D90-AA29-AF073121261B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EF64323-1417-4C4F-99E7-A3E4FD1B2FA7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确认交易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BCA9D2-C64B-4B07-82FA-EC3E209F4EEC}" type="parTrans" cxnId="{57967D0E-6D5A-49DA-BCEE-7067D1622C03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0E752D-29BC-4367-80E9-E30BD5F954C6}" type="sibTrans" cxnId="{57967D0E-6D5A-49DA-BCEE-7067D1622C03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F3A317-0804-4931-B496-5F854A564E5E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配套服务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06B4C7B-528C-4603-ACE2-4463C9203192}" type="parTrans" cxnId="{3939C166-75BC-4803-BE89-223D7C571F38}">
      <dgm:prSet/>
      <dgm:spPr/>
      <dgm:t>
        <a:bodyPr/>
        <a:lstStyle/>
        <a:p>
          <a:endParaRPr lang="zh-CN" altLang="en-US"/>
        </a:p>
      </dgm:t>
    </dgm:pt>
    <dgm:pt modelId="{A599391E-8236-4F97-92A4-7319DFE88C22}" type="sibTrans" cxnId="{3939C166-75BC-4803-BE89-223D7C571F38}">
      <dgm:prSet/>
      <dgm:spPr/>
      <dgm:t>
        <a:bodyPr/>
        <a:lstStyle/>
        <a:p>
          <a:endParaRPr lang="zh-CN" altLang="en-US"/>
        </a:p>
      </dgm:t>
    </dgm:pt>
    <dgm:pt modelId="{9A7F2DE7-B9AF-4F84-8F32-44C47CC5D2F2}" type="pres">
      <dgm:prSet presAssocID="{6A765D37-9CEC-4766-BD17-AA2DAE519677}" presName="Name0" presStyleCnt="0">
        <dgm:presLayoutVars>
          <dgm:dir/>
          <dgm:resizeHandles val="exact"/>
        </dgm:presLayoutVars>
      </dgm:prSet>
      <dgm:spPr/>
    </dgm:pt>
    <dgm:pt modelId="{FCCE2F2B-85D9-46AD-A3FF-58C8A1818D06}" type="pres">
      <dgm:prSet presAssocID="{FCA0AF82-DE84-49BE-9E85-552819638050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16690B-5792-4D74-B92B-595125E2F6FE}" type="pres">
      <dgm:prSet presAssocID="{00069772-9D12-493D-8725-5A62A633D1B3}" presName="parSpace" presStyleCnt="0"/>
      <dgm:spPr/>
    </dgm:pt>
    <dgm:pt modelId="{FA05CBBF-0563-4A7B-A4A8-5007DD80A826}" type="pres">
      <dgm:prSet presAssocID="{BC46460B-290E-436B-93D4-1FA6D831765A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EA6BF9-A94A-4A7E-90F1-D774EB0ACD16}" type="pres">
      <dgm:prSet presAssocID="{51F1413A-8FF6-41D5-9E74-CFBD60254CF3}" presName="parSpace" presStyleCnt="0"/>
      <dgm:spPr/>
    </dgm:pt>
    <dgm:pt modelId="{5ED75A92-F6DF-4E60-B8A6-FEFEBBB6D262}" type="pres">
      <dgm:prSet presAssocID="{30F3A317-0804-4931-B496-5F854A564E5E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408A18-1CE7-4837-B016-2DF89E80D4B0}" type="pres">
      <dgm:prSet presAssocID="{A599391E-8236-4F97-92A4-7319DFE88C22}" presName="parSpace" presStyleCnt="0"/>
      <dgm:spPr/>
    </dgm:pt>
    <dgm:pt modelId="{CBBDABFF-8148-4C42-A6D8-A5B68AC3DC45}" type="pres">
      <dgm:prSet presAssocID="{B2D0057D-04D2-4A0C-922C-0989A5A16CEA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D93780-AEE3-45F1-A83B-4949465FEC76}" type="pres">
      <dgm:prSet presAssocID="{B4120EAB-8FB5-478C-99F5-0F5A98A91A0D}" presName="parSpace" presStyleCnt="0"/>
      <dgm:spPr/>
    </dgm:pt>
    <dgm:pt modelId="{3DF6264D-785C-40A5-904A-853E29871DA1}" type="pres">
      <dgm:prSet presAssocID="{2A4FF65B-7E77-459A-B77B-FDC4D2FEFDDC}" presName="parTxOnly" presStyleLbl="node1" presStyleIdx="4" presStyleCnt="7" custLinFactNeighborY="-625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0A8128-DB39-448C-9E04-9611217A6DCE}" type="pres">
      <dgm:prSet presAssocID="{79B9843C-C516-4A42-AF40-C1AFD3D9F2B9}" presName="parSpace" presStyleCnt="0"/>
      <dgm:spPr/>
    </dgm:pt>
    <dgm:pt modelId="{B92CD939-CF1B-40F4-9AF7-86B66DE93040}" type="pres">
      <dgm:prSet presAssocID="{D0215090-0C7D-4CEF-AFE0-5E7F0B3DFF4A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EEE2A7-89C6-4178-8704-4BC4F4C18B79}" type="pres">
      <dgm:prSet presAssocID="{53F87DF1-35A0-4896-A2DC-866AF3334D21}" presName="parSpace" presStyleCnt="0"/>
      <dgm:spPr/>
    </dgm:pt>
    <dgm:pt modelId="{F6DBAA19-77F2-4202-9089-767FA11E3A13}" type="pres">
      <dgm:prSet presAssocID="{8EF64323-1417-4C4F-99E7-A3E4FD1B2FA7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DF66358-8827-4D90-AA29-AF073121261B}" srcId="{6A765D37-9CEC-4766-BD17-AA2DAE519677}" destId="{D0215090-0C7D-4CEF-AFE0-5E7F0B3DFF4A}" srcOrd="5" destOrd="0" parTransId="{2AAA4AD0-0977-4A41-88E8-3F51C6656848}" sibTransId="{53F87DF1-35A0-4896-A2DC-866AF3334D21}"/>
    <dgm:cxn modelId="{3939C166-75BC-4803-BE89-223D7C571F38}" srcId="{6A765D37-9CEC-4766-BD17-AA2DAE519677}" destId="{30F3A317-0804-4931-B496-5F854A564E5E}" srcOrd="2" destOrd="0" parTransId="{206B4C7B-528C-4603-ACE2-4463C9203192}" sibTransId="{A599391E-8236-4F97-92A4-7319DFE88C22}"/>
    <dgm:cxn modelId="{C80F9AB2-61A9-4549-BDDB-AA494CFEFD1B}" type="presOf" srcId="{B2D0057D-04D2-4A0C-922C-0989A5A16CEA}" destId="{CBBDABFF-8148-4C42-A6D8-A5B68AC3DC45}" srcOrd="0" destOrd="0" presId="urn:microsoft.com/office/officeart/2005/8/layout/hChevron3"/>
    <dgm:cxn modelId="{57967D0E-6D5A-49DA-BCEE-7067D1622C03}" srcId="{6A765D37-9CEC-4766-BD17-AA2DAE519677}" destId="{8EF64323-1417-4C4F-99E7-A3E4FD1B2FA7}" srcOrd="6" destOrd="0" parTransId="{58BCA9D2-C64B-4B07-82FA-EC3E209F4EEC}" sibTransId="{7A0E752D-29BC-4367-80E9-E30BD5F954C6}"/>
    <dgm:cxn modelId="{1B6B5234-7874-489A-AFF1-77A8DB8EE9D7}" type="presOf" srcId="{8EF64323-1417-4C4F-99E7-A3E4FD1B2FA7}" destId="{F6DBAA19-77F2-4202-9089-767FA11E3A13}" srcOrd="0" destOrd="0" presId="urn:microsoft.com/office/officeart/2005/8/layout/hChevron3"/>
    <dgm:cxn modelId="{D613DD1E-0A68-46C3-98F6-6DF0868A86E9}" type="presOf" srcId="{D0215090-0C7D-4CEF-AFE0-5E7F0B3DFF4A}" destId="{B92CD939-CF1B-40F4-9AF7-86B66DE93040}" srcOrd="0" destOrd="0" presId="urn:microsoft.com/office/officeart/2005/8/layout/hChevron3"/>
    <dgm:cxn modelId="{BABE9306-17CB-48F5-9109-E2975C9939B3}" srcId="{6A765D37-9CEC-4766-BD17-AA2DAE519677}" destId="{2A4FF65B-7E77-459A-B77B-FDC4D2FEFDDC}" srcOrd="4" destOrd="0" parTransId="{702826FE-5C6F-4201-A245-FB2D7639ADBF}" sibTransId="{79B9843C-C516-4A42-AF40-C1AFD3D9F2B9}"/>
    <dgm:cxn modelId="{A35B3348-7B6A-4DC2-B1C5-E398F42C9C4F}" srcId="{6A765D37-9CEC-4766-BD17-AA2DAE519677}" destId="{FCA0AF82-DE84-49BE-9E85-552819638050}" srcOrd="0" destOrd="0" parTransId="{06CA98B8-691D-43BC-9CF5-257987150B70}" sibTransId="{00069772-9D12-493D-8725-5A62A633D1B3}"/>
    <dgm:cxn modelId="{58CDE20B-AE18-4FCD-9EEA-0CE1E372C269}" type="presOf" srcId="{2A4FF65B-7E77-459A-B77B-FDC4D2FEFDDC}" destId="{3DF6264D-785C-40A5-904A-853E29871DA1}" srcOrd="0" destOrd="0" presId="urn:microsoft.com/office/officeart/2005/8/layout/hChevron3"/>
    <dgm:cxn modelId="{96D81DF5-A90C-442A-ACB1-43C83CC6397C}" type="presOf" srcId="{BC46460B-290E-436B-93D4-1FA6D831765A}" destId="{FA05CBBF-0563-4A7B-A4A8-5007DD80A826}" srcOrd="0" destOrd="0" presId="urn:microsoft.com/office/officeart/2005/8/layout/hChevron3"/>
    <dgm:cxn modelId="{7ED03895-3291-44AD-AE0B-10D46EE1DE66}" srcId="{6A765D37-9CEC-4766-BD17-AA2DAE519677}" destId="{BC46460B-290E-436B-93D4-1FA6D831765A}" srcOrd="1" destOrd="0" parTransId="{6CAD2301-F359-49EB-8625-EA37C25F9B37}" sibTransId="{51F1413A-8FF6-41D5-9E74-CFBD60254CF3}"/>
    <dgm:cxn modelId="{E3895C18-1D35-4C80-8AEC-D2A6E4764B97}" type="presOf" srcId="{30F3A317-0804-4931-B496-5F854A564E5E}" destId="{5ED75A92-F6DF-4E60-B8A6-FEFEBBB6D262}" srcOrd="0" destOrd="0" presId="urn:microsoft.com/office/officeart/2005/8/layout/hChevron3"/>
    <dgm:cxn modelId="{74DC6499-D96D-45D2-8879-10AA3B7DB45D}" srcId="{6A765D37-9CEC-4766-BD17-AA2DAE519677}" destId="{B2D0057D-04D2-4A0C-922C-0989A5A16CEA}" srcOrd="3" destOrd="0" parTransId="{AA10B8F8-1504-410F-93F1-554E05696446}" sibTransId="{B4120EAB-8FB5-478C-99F5-0F5A98A91A0D}"/>
    <dgm:cxn modelId="{7E5F622A-AC6A-411F-A411-49AB481624B7}" type="presOf" srcId="{6A765D37-9CEC-4766-BD17-AA2DAE519677}" destId="{9A7F2DE7-B9AF-4F84-8F32-44C47CC5D2F2}" srcOrd="0" destOrd="0" presId="urn:microsoft.com/office/officeart/2005/8/layout/hChevron3"/>
    <dgm:cxn modelId="{DBB83FEC-E88F-4F6C-8FF5-799278B5B356}" type="presOf" srcId="{FCA0AF82-DE84-49BE-9E85-552819638050}" destId="{FCCE2F2B-85D9-46AD-A3FF-58C8A1818D06}" srcOrd="0" destOrd="0" presId="urn:microsoft.com/office/officeart/2005/8/layout/hChevron3"/>
    <dgm:cxn modelId="{D3C8EE4D-2075-4803-94DE-30CCC01F5D3E}" type="presParOf" srcId="{9A7F2DE7-B9AF-4F84-8F32-44C47CC5D2F2}" destId="{FCCE2F2B-85D9-46AD-A3FF-58C8A1818D06}" srcOrd="0" destOrd="0" presId="urn:microsoft.com/office/officeart/2005/8/layout/hChevron3"/>
    <dgm:cxn modelId="{7F78A256-1FEA-4F27-97A3-75BA66D81884}" type="presParOf" srcId="{9A7F2DE7-B9AF-4F84-8F32-44C47CC5D2F2}" destId="{CA16690B-5792-4D74-B92B-595125E2F6FE}" srcOrd="1" destOrd="0" presId="urn:microsoft.com/office/officeart/2005/8/layout/hChevron3"/>
    <dgm:cxn modelId="{2E34A537-3F3D-4548-9153-B2F9C37F0B6C}" type="presParOf" srcId="{9A7F2DE7-B9AF-4F84-8F32-44C47CC5D2F2}" destId="{FA05CBBF-0563-4A7B-A4A8-5007DD80A826}" srcOrd="2" destOrd="0" presId="urn:microsoft.com/office/officeart/2005/8/layout/hChevron3"/>
    <dgm:cxn modelId="{FCB50EB9-9BCC-4BCF-A1C7-48B36B5755F5}" type="presParOf" srcId="{9A7F2DE7-B9AF-4F84-8F32-44C47CC5D2F2}" destId="{A8EA6BF9-A94A-4A7E-90F1-D774EB0ACD16}" srcOrd="3" destOrd="0" presId="urn:microsoft.com/office/officeart/2005/8/layout/hChevron3"/>
    <dgm:cxn modelId="{49DD4B2F-69C7-4766-B1B4-B386C9B8AF7F}" type="presParOf" srcId="{9A7F2DE7-B9AF-4F84-8F32-44C47CC5D2F2}" destId="{5ED75A92-F6DF-4E60-B8A6-FEFEBBB6D262}" srcOrd="4" destOrd="0" presId="urn:microsoft.com/office/officeart/2005/8/layout/hChevron3"/>
    <dgm:cxn modelId="{3C260163-C5AE-4AD0-AD19-463AE9171BFC}" type="presParOf" srcId="{9A7F2DE7-B9AF-4F84-8F32-44C47CC5D2F2}" destId="{B3408A18-1CE7-4837-B016-2DF89E80D4B0}" srcOrd="5" destOrd="0" presId="urn:microsoft.com/office/officeart/2005/8/layout/hChevron3"/>
    <dgm:cxn modelId="{9A554D06-F784-4E0B-931B-D5B8C109BFDA}" type="presParOf" srcId="{9A7F2DE7-B9AF-4F84-8F32-44C47CC5D2F2}" destId="{CBBDABFF-8148-4C42-A6D8-A5B68AC3DC45}" srcOrd="6" destOrd="0" presId="urn:microsoft.com/office/officeart/2005/8/layout/hChevron3"/>
    <dgm:cxn modelId="{63DDAB37-435F-4C6C-A402-058CBE7C2963}" type="presParOf" srcId="{9A7F2DE7-B9AF-4F84-8F32-44C47CC5D2F2}" destId="{87D93780-AEE3-45F1-A83B-4949465FEC76}" srcOrd="7" destOrd="0" presId="urn:microsoft.com/office/officeart/2005/8/layout/hChevron3"/>
    <dgm:cxn modelId="{017B1A46-89AF-467F-989A-83D6C6F563A2}" type="presParOf" srcId="{9A7F2DE7-B9AF-4F84-8F32-44C47CC5D2F2}" destId="{3DF6264D-785C-40A5-904A-853E29871DA1}" srcOrd="8" destOrd="0" presId="urn:microsoft.com/office/officeart/2005/8/layout/hChevron3"/>
    <dgm:cxn modelId="{91D99740-8EF7-4562-AE11-206C6E445F33}" type="presParOf" srcId="{9A7F2DE7-B9AF-4F84-8F32-44C47CC5D2F2}" destId="{970A8128-DB39-448C-9E04-9611217A6DCE}" srcOrd="9" destOrd="0" presId="urn:microsoft.com/office/officeart/2005/8/layout/hChevron3"/>
    <dgm:cxn modelId="{6A61024F-46F8-4A14-ACDE-0EACC3F07AA4}" type="presParOf" srcId="{9A7F2DE7-B9AF-4F84-8F32-44C47CC5D2F2}" destId="{B92CD939-CF1B-40F4-9AF7-86B66DE93040}" srcOrd="10" destOrd="0" presId="urn:microsoft.com/office/officeart/2005/8/layout/hChevron3"/>
    <dgm:cxn modelId="{8E08AAF5-85C7-4EF4-8836-D1B442D6F6CB}" type="presParOf" srcId="{9A7F2DE7-B9AF-4F84-8F32-44C47CC5D2F2}" destId="{D3EEE2A7-89C6-4178-8704-4BC4F4C18B79}" srcOrd="11" destOrd="0" presId="urn:microsoft.com/office/officeart/2005/8/layout/hChevron3"/>
    <dgm:cxn modelId="{712CD99D-5133-4BA7-B399-315B3EF5F412}" type="presParOf" srcId="{9A7F2DE7-B9AF-4F84-8F32-44C47CC5D2F2}" destId="{F6DBAA19-77F2-4202-9089-767FA11E3A1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F9CE01-73C8-4294-B484-77E15E7F3F7E}" type="doc">
      <dgm:prSet loTypeId="urn:microsoft.com/office/officeart/2005/8/layout/hierarchy2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31BE84A-C7E5-40D5-8CD1-08BCBFF7F964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平台产品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C48F877-200B-466C-9555-9D575615EEA0}" type="parTrans" cxnId="{5C7B0495-F111-42B0-AA1F-000A8BCB966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2A2060E-B8AD-4C91-8DA6-B6E6A5BF7530}" type="sibTrans" cxnId="{5C7B0495-F111-42B0-AA1F-000A8BCB966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13777F-4ED9-4D53-ABA9-860633D633A8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卖家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E4F1E2B-1FC2-4ED8-8129-2A3D4CB7BB14}" type="parTrans" cxnId="{44D700F3-7965-4B25-9B50-5368EEE979B3}">
      <dgm:prSet custT="1"/>
      <dgm:spPr/>
      <dgm:t>
        <a:bodyPr/>
        <a:lstStyle/>
        <a:p>
          <a:endParaRPr lang="zh-CN" altLang="en-US" sz="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D758B7-F2D7-4A5E-8B0D-D997F25A60BF}" type="sibTrans" cxnId="{44D700F3-7965-4B25-9B50-5368EEE979B3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FAF83AF-C14F-4247-B472-29A0ED7689BC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销售渠道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7B6DEE-48A2-48FE-9085-217816C4DC65}" type="parTrans" cxnId="{CA34003E-A7BA-4261-8121-F6F0CE067E58}">
      <dgm:prSet custT="1"/>
      <dgm:spPr/>
      <dgm:t>
        <a:bodyPr/>
        <a:lstStyle/>
        <a:p>
          <a:endParaRPr lang="zh-CN" altLang="en-US" sz="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EBF586F-2636-4248-BAD1-A5D0164348B8}" type="sibTrans" cxnId="{CA34003E-A7BA-4261-8121-F6F0CE067E58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1BDBF74-A0FB-4B4C-BDF9-3B671CE08F88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信用担保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F6BEA4-A1D0-4C3E-83F7-B0411EEC2CEE}" type="parTrans" cxnId="{23A3E0F1-16F7-4EE4-B47D-C1C0066E24CA}">
      <dgm:prSet custT="1"/>
      <dgm:spPr/>
      <dgm:t>
        <a:bodyPr/>
        <a:lstStyle/>
        <a:p>
          <a:endParaRPr lang="zh-CN" altLang="en-US" sz="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2E8462-3B6E-499F-B8B1-8DA12C7E4D1A}" type="sibTrans" cxnId="{23A3E0F1-16F7-4EE4-B47D-C1C0066E24CA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2E3FF4-BB25-43A2-8BCF-28F496325472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买家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38A3D6-E177-46A7-8EE5-26145092A414}" type="parTrans" cxnId="{FDF08E3C-30D7-4141-80BA-B88F27EC87F8}">
      <dgm:prSet custT="1"/>
      <dgm:spPr/>
      <dgm:t>
        <a:bodyPr/>
        <a:lstStyle/>
        <a:p>
          <a:endParaRPr lang="zh-CN" altLang="en-US" sz="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BF563DE-B0B1-47B1-891D-CF527FD3B7FB}" type="sibTrans" cxnId="{FDF08E3C-30D7-4141-80BA-B88F27EC87F8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B305E5-AEDC-4A7C-A59B-BEFE66FB4040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购买渠道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192B003-813F-45B8-A7D2-1DAD1F3DB3EB}" type="parTrans" cxnId="{F97302AF-7342-4CD4-B9E1-79A37373E9CF}">
      <dgm:prSet custT="1"/>
      <dgm:spPr/>
      <dgm:t>
        <a:bodyPr/>
        <a:lstStyle/>
        <a:p>
          <a:endParaRPr lang="zh-CN" altLang="en-US" sz="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8816F76-D166-477B-B11F-231A604D0D62}" type="sibTrans" cxnId="{F97302AF-7342-4CD4-B9E1-79A37373E9CF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9CFE3A-5009-4EA3-913C-2E85D348A4A2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品质管控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F2E8AE-9C0E-4BF4-B0E0-31D8870B33F8}" type="parTrans" cxnId="{DD11B1C0-F12B-45F3-BD4A-7B3C0F3A36F3}">
      <dgm:prSet custT="1"/>
      <dgm:spPr/>
      <dgm:t>
        <a:bodyPr/>
        <a:lstStyle/>
        <a:p>
          <a:endParaRPr lang="zh-CN" altLang="en-US" sz="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DD6CCF6-8117-4EB6-97AC-B2EFB50BF9FD}" type="sibTrans" cxnId="{DD11B1C0-F12B-45F3-BD4A-7B3C0F3A36F3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5D50E4C-7008-41BF-B418-7CA77BDCBAFA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交易安全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35676A6-23C3-4CE3-B602-34260495ED20}" type="parTrans" cxnId="{B6DAA0C7-FB9B-4DCC-A519-324FE3740989}">
      <dgm:prSet custT="1"/>
      <dgm:spPr/>
      <dgm:t>
        <a:bodyPr/>
        <a:lstStyle/>
        <a:p>
          <a:endParaRPr lang="zh-CN" altLang="en-US" sz="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03F70FF-89A3-4488-A7FE-3EC78F67467E}" type="sibTrans" cxnId="{B6DAA0C7-FB9B-4DCC-A519-324FE3740989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0B27BE-8786-4831-BFEE-7329B8738CDB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交易款担保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026D11-2DFF-45EF-8D80-923B8CAB82A8}" type="parTrans" cxnId="{0FE30023-7451-447B-82C3-4602FD59B007}">
      <dgm:prSet/>
      <dgm:spPr/>
      <dgm:t>
        <a:bodyPr/>
        <a:lstStyle/>
        <a:p>
          <a:endParaRPr lang="zh-CN" altLang="en-US"/>
        </a:p>
      </dgm:t>
    </dgm:pt>
    <dgm:pt modelId="{02F8AE26-731E-4C9D-BC35-07E0E3DD255D}" type="sibTrans" cxnId="{0FE30023-7451-447B-82C3-4602FD59B007}">
      <dgm:prSet/>
      <dgm:spPr/>
      <dgm:t>
        <a:bodyPr/>
        <a:lstStyle/>
        <a:p>
          <a:endParaRPr lang="zh-CN" altLang="en-US"/>
        </a:p>
      </dgm:t>
    </dgm:pt>
    <dgm:pt modelId="{49695B78-B5E8-45E8-BC4F-F2D1D683DBF3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宠物品质担保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489B349-EE82-4996-88F5-A65480D54332}" type="parTrans" cxnId="{8371E549-76B1-43EA-AB58-5E94531D3AAE}">
      <dgm:prSet/>
      <dgm:spPr/>
      <dgm:t>
        <a:bodyPr/>
        <a:lstStyle/>
        <a:p>
          <a:endParaRPr lang="zh-CN" altLang="en-US"/>
        </a:p>
      </dgm:t>
    </dgm:pt>
    <dgm:pt modelId="{EE10406B-E938-4FA4-931D-0AF14AF89ACE}" type="sibTrans" cxnId="{8371E549-76B1-43EA-AB58-5E94531D3AAE}">
      <dgm:prSet/>
      <dgm:spPr/>
      <dgm:t>
        <a:bodyPr/>
        <a:lstStyle/>
        <a:p>
          <a:endParaRPr lang="zh-CN" altLang="en-US"/>
        </a:p>
      </dgm:t>
    </dgm:pt>
    <dgm:pt modelId="{DD5FCB6F-9013-4754-A60C-59527E14B75C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专业品质评定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A93981-79CB-401F-9529-CFBB159F58AB}" type="parTrans" cxnId="{7EE6E30B-78FE-451A-9F76-1C54EA068829}">
      <dgm:prSet/>
      <dgm:spPr/>
      <dgm:t>
        <a:bodyPr/>
        <a:lstStyle/>
        <a:p>
          <a:endParaRPr lang="zh-CN" altLang="en-US"/>
        </a:p>
      </dgm:t>
    </dgm:pt>
    <dgm:pt modelId="{50958A82-976F-456F-A110-A438B8E10370}" type="sibTrans" cxnId="{7EE6E30B-78FE-451A-9F76-1C54EA068829}">
      <dgm:prSet/>
      <dgm:spPr/>
      <dgm:t>
        <a:bodyPr/>
        <a:lstStyle/>
        <a:p>
          <a:endParaRPr lang="zh-CN" altLang="en-US"/>
        </a:p>
      </dgm:t>
    </dgm:pt>
    <dgm:pt modelId="{7A8004AB-E485-40DD-A8F9-6FC62BAB92CC}" type="pres">
      <dgm:prSet presAssocID="{65F9CE01-73C8-4294-B484-77E15E7F3F7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8FAD86-AF9E-498C-B80F-6A6CF271CB4A}" type="pres">
      <dgm:prSet presAssocID="{E31BE84A-C7E5-40D5-8CD1-08BCBFF7F964}" presName="root1" presStyleCnt="0"/>
      <dgm:spPr/>
      <dgm:t>
        <a:bodyPr/>
        <a:lstStyle/>
        <a:p>
          <a:endParaRPr lang="zh-CN" altLang="en-US"/>
        </a:p>
      </dgm:t>
    </dgm:pt>
    <dgm:pt modelId="{84109D47-C354-4A1D-84E2-DE5E176F0438}" type="pres">
      <dgm:prSet presAssocID="{E31BE84A-C7E5-40D5-8CD1-08BCBFF7F96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11C532-B66C-4910-8B27-7BD637A70AD9}" type="pres">
      <dgm:prSet presAssocID="{E31BE84A-C7E5-40D5-8CD1-08BCBFF7F964}" presName="level2hierChild" presStyleCnt="0"/>
      <dgm:spPr/>
      <dgm:t>
        <a:bodyPr/>
        <a:lstStyle/>
        <a:p>
          <a:endParaRPr lang="zh-CN" altLang="en-US"/>
        </a:p>
      </dgm:t>
    </dgm:pt>
    <dgm:pt modelId="{AD71064F-094F-4495-95EF-7B8B2874FF75}" type="pres">
      <dgm:prSet presAssocID="{8E4F1E2B-1FC2-4ED8-8129-2A3D4CB7BB14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7E2372E3-8DBA-42FA-AE8B-90298DBF6F5B}" type="pres">
      <dgm:prSet presAssocID="{8E4F1E2B-1FC2-4ED8-8129-2A3D4CB7BB14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988F232A-06C0-4F78-A453-DCB1461E8429}" type="pres">
      <dgm:prSet presAssocID="{5D13777F-4ED9-4D53-ABA9-860633D633A8}" presName="root2" presStyleCnt="0"/>
      <dgm:spPr/>
      <dgm:t>
        <a:bodyPr/>
        <a:lstStyle/>
        <a:p>
          <a:endParaRPr lang="zh-CN" altLang="en-US"/>
        </a:p>
      </dgm:t>
    </dgm:pt>
    <dgm:pt modelId="{9214ED6D-B5DC-4700-ACBD-E39B12F7628E}" type="pres">
      <dgm:prSet presAssocID="{5D13777F-4ED9-4D53-ABA9-860633D633A8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E1E1C7-E6C0-4A43-8B6A-D36F1D881E23}" type="pres">
      <dgm:prSet presAssocID="{5D13777F-4ED9-4D53-ABA9-860633D633A8}" presName="level3hierChild" presStyleCnt="0"/>
      <dgm:spPr/>
      <dgm:t>
        <a:bodyPr/>
        <a:lstStyle/>
        <a:p>
          <a:endParaRPr lang="zh-CN" altLang="en-US"/>
        </a:p>
      </dgm:t>
    </dgm:pt>
    <dgm:pt modelId="{59DAE160-93D6-4553-8CBE-FDBB540734D4}" type="pres">
      <dgm:prSet presAssocID="{067B6DEE-48A2-48FE-9085-217816C4DC65}" presName="conn2-1" presStyleLbl="parChTrans1D3" presStyleIdx="0" presStyleCnt="5"/>
      <dgm:spPr/>
      <dgm:t>
        <a:bodyPr/>
        <a:lstStyle/>
        <a:p>
          <a:endParaRPr lang="zh-CN" altLang="en-US"/>
        </a:p>
      </dgm:t>
    </dgm:pt>
    <dgm:pt modelId="{D49B0825-B01F-4500-A5FA-045FA5202034}" type="pres">
      <dgm:prSet presAssocID="{067B6DEE-48A2-48FE-9085-217816C4DC65}" presName="connTx" presStyleLbl="parChTrans1D3" presStyleIdx="0" presStyleCnt="5"/>
      <dgm:spPr/>
      <dgm:t>
        <a:bodyPr/>
        <a:lstStyle/>
        <a:p>
          <a:endParaRPr lang="zh-CN" altLang="en-US"/>
        </a:p>
      </dgm:t>
    </dgm:pt>
    <dgm:pt modelId="{271F7C1B-391A-4E73-9F5B-384ABE4B6447}" type="pres">
      <dgm:prSet presAssocID="{1FAF83AF-C14F-4247-B472-29A0ED7689BC}" presName="root2" presStyleCnt="0"/>
      <dgm:spPr/>
      <dgm:t>
        <a:bodyPr/>
        <a:lstStyle/>
        <a:p>
          <a:endParaRPr lang="zh-CN" altLang="en-US"/>
        </a:p>
      </dgm:t>
    </dgm:pt>
    <dgm:pt modelId="{9DA99E2D-8133-4530-AC76-415BEE64507B}" type="pres">
      <dgm:prSet presAssocID="{1FAF83AF-C14F-4247-B472-29A0ED7689BC}" presName="LevelTwoTextNod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CDC1D6-2D12-46C4-9587-DBCFC16F5515}" type="pres">
      <dgm:prSet presAssocID="{1FAF83AF-C14F-4247-B472-29A0ED7689BC}" presName="level3hierChild" presStyleCnt="0"/>
      <dgm:spPr/>
      <dgm:t>
        <a:bodyPr/>
        <a:lstStyle/>
        <a:p>
          <a:endParaRPr lang="zh-CN" altLang="en-US"/>
        </a:p>
      </dgm:t>
    </dgm:pt>
    <dgm:pt modelId="{5A2C13E2-3553-4C09-9955-135E2A7B735B}" type="pres">
      <dgm:prSet presAssocID="{04F6BEA4-A1D0-4C3E-83F7-B0411EEC2CEE}" presName="conn2-1" presStyleLbl="parChTrans1D3" presStyleIdx="1" presStyleCnt="5"/>
      <dgm:spPr/>
      <dgm:t>
        <a:bodyPr/>
        <a:lstStyle/>
        <a:p>
          <a:endParaRPr lang="zh-CN" altLang="en-US"/>
        </a:p>
      </dgm:t>
    </dgm:pt>
    <dgm:pt modelId="{EED05271-D224-427A-A73A-8C1EF2C861E9}" type="pres">
      <dgm:prSet presAssocID="{04F6BEA4-A1D0-4C3E-83F7-B0411EEC2CEE}" presName="connTx" presStyleLbl="parChTrans1D3" presStyleIdx="1" presStyleCnt="5"/>
      <dgm:spPr/>
      <dgm:t>
        <a:bodyPr/>
        <a:lstStyle/>
        <a:p>
          <a:endParaRPr lang="zh-CN" altLang="en-US"/>
        </a:p>
      </dgm:t>
    </dgm:pt>
    <dgm:pt modelId="{88589430-4484-40AF-9499-01E8F863E55C}" type="pres">
      <dgm:prSet presAssocID="{41BDBF74-A0FB-4B4C-BDF9-3B671CE08F88}" presName="root2" presStyleCnt="0"/>
      <dgm:spPr/>
      <dgm:t>
        <a:bodyPr/>
        <a:lstStyle/>
        <a:p>
          <a:endParaRPr lang="zh-CN" altLang="en-US"/>
        </a:p>
      </dgm:t>
    </dgm:pt>
    <dgm:pt modelId="{4E00E91F-A06F-4BE6-B038-9F21DF9A58B2}" type="pres">
      <dgm:prSet presAssocID="{41BDBF74-A0FB-4B4C-BDF9-3B671CE08F88}" presName="LevelTwoTextNod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7C8A88-2D09-455B-A1BE-744C9D6C18D1}" type="pres">
      <dgm:prSet presAssocID="{41BDBF74-A0FB-4B4C-BDF9-3B671CE08F88}" presName="level3hierChild" presStyleCnt="0"/>
      <dgm:spPr/>
      <dgm:t>
        <a:bodyPr/>
        <a:lstStyle/>
        <a:p>
          <a:endParaRPr lang="zh-CN" altLang="en-US"/>
        </a:p>
      </dgm:t>
    </dgm:pt>
    <dgm:pt modelId="{7882E05E-A105-4A07-BE8D-1B4EA1BE3088}" type="pres">
      <dgm:prSet presAssocID="{F738A3D6-E177-46A7-8EE5-26145092A414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95B63ACD-45D5-46EE-B52F-BF8033EF0C9C}" type="pres">
      <dgm:prSet presAssocID="{F738A3D6-E177-46A7-8EE5-26145092A414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09E213BF-34E7-44D6-86BE-351979B14448}" type="pres">
      <dgm:prSet presAssocID="{9B2E3FF4-BB25-43A2-8BCF-28F496325472}" presName="root2" presStyleCnt="0"/>
      <dgm:spPr/>
      <dgm:t>
        <a:bodyPr/>
        <a:lstStyle/>
        <a:p>
          <a:endParaRPr lang="zh-CN" altLang="en-US"/>
        </a:p>
      </dgm:t>
    </dgm:pt>
    <dgm:pt modelId="{9A550702-B8BD-454C-981B-61CBB7655B63}" type="pres">
      <dgm:prSet presAssocID="{9B2E3FF4-BB25-43A2-8BCF-28F496325472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6FD61AF-6F1B-4BDB-A885-2AF75D61419B}" type="pres">
      <dgm:prSet presAssocID="{9B2E3FF4-BB25-43A2-8BCF-28F496325472}" presName="level3hierChild" presStyleCnt="0"/>
      <dgm:spPr/>
      <dgm:t>
        <a:bodyPr/>
        <a:lstStyle/>
        <a:p>
          <a:endParaRPr lang="zh-CN" altLang="en-US"/>
        </a:p>
      </dgm:t>
    </dgm:pt>
    <dgm:pt modelId="{FD7CD065-5FB1-4FB4-8516-3B870027904D}" type="pres">
      <dgm:prSet presAssocID="{6192B003-813F-45B8-A7D2-1DAD1F3DB3EB}" presName="conn2-1" presStyleLbl="parChTrans1D3" presStyleIdx="2" presStyleCnt="5"/>
      <dgm:spPr/>
      <dgm:t>
        <a:bodyPr/>
        <a:lstStyle/>
        <a:p>
          <a:endParaRPr lang="zh-CN" altLang="en-US"/>
        </a:p>
      </dgm:t>
    </dgm:pt>
    <dgm:pt modelId="{F89D4631-3265-4D50-942B-2F60485C76BC}" type="pres">
      <dgm:prSet presAssocID="{6192B003-813F-45B8-A7D2-1DAD1F3DB3EB}" presName="connTx" presStyleLbl="parChTrans1D3" presStyleIdx="2" presStyleCnt="5"/>
      <dgm:spPr/>
      <dgm:t>
        <a:bodyPr/>
        <a:lstStyle/>
        <a:p>
          <a:endParaRPr lang="zh-CN" altLang="en-US"/>
        </a:p>
      </dgm:t>
    </dgm:pt>
    <dgm:pt modelId="{8ED21055-32C9-42C9-88C7-712C0B5ECFED}" type="pres">
      <dgm:prSet presAssocID="{7DB305E5-AEDC-4A7C-A59B-BEFE66FB4040}" presName="root2" presStyleCnt="0"/>
      <dgm:spPr/>
      <dgm:t>
        <a:bodyPr/>
        <a:lstStyle/>
        <a:p>
          <a:endParaRPr lang="zh-CN" altLang="en-US"/>
        </a:p>
      </dgm:t>
    </dgm:pt>
    <dgm:pt modelId="{D01E6A85-D31C-46DD-A14F-255EC23F3F32}" type="pres">
      <dgm:prSet presAssocID="{7DB305E5-AEDC-4A7C-A59B-BEFE66FB4040}" presName="LevelTwoTextNod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18A2BE5-CE6D-4BA8-B2B4-788BEABD77AB}" type="pres">
      <dgm:prSet presAssocID="{7DB305E5-AEDC-4A7C-A59B-BEFE66FB4040}" presName="level3hierChild" presStyleCnt="0"/>
      <dgm:spPr/>
      <dgm:t>
        <a:bodyPr/>
        <a:lstStyle/>
        <a:p>
          <a:endParaRPr lang="zh-CN" altLang="en-US"/>
        </a:p>
      </dgm:t>
    </dgm:pt>
    <dgm:pt modelId="{1CF378FE-FA64-4CAB-A92C-CD65B60C02FB}" type="pres">
      <dgm:prSet presAssocID="{C0F2E8AE-9C0E-4BF4-B0E0-31D8870B33F8}" presName="conn2-1" presStyleLbl="parChTrans1D3" presStyleIdx="3" presStyleCnt="5"/>
      <dgm:spPr/>
      <dgm:t>
        <a:bodyPr/>
        <a:lstStyle/>
        <a:p>
          <a:endParaRPr lang="zh-CN" altLang="en-US"/>
        </a:p>
      </dgm:t>
    </dgm:pt>
    <dgm:pt modelId="{01713CB2-AE72-46AC-99BA-952C9A620DB0}" type="pres">
      <dgm:prSet presAssocID="{C0F2E8AE-9C0E-4BF4-B0E0-31D8870B33F8}" presName="connTx" presStyleLbl="parChTrans1D3" presStyleIdx="3" presStyleCnt="5"/>
      <dgm:spPr/>
      <dgm:t>
        <a:bodyPr/>
        <a:lstStyle/>
        <a:p>
          <a:endParaRPr lang="zh-CN" altLang="en-US"/>
        </a:p>
      </dgm:t>
    </dgm:pt>
    <dgm:pt modelId="{068C99C8-8B2C-4710-8ACA-938288A2448E}" type="pres">
      <dgm:prSet presAssocID="{F19CFE3A-5009-4EA3-913C-2E85D348A4A2}" presName="root2" presStyleCnt="0"/>
      <dgm:spPr/>
      <dgm:t>
        <a:bodyPr/>
        <a:lstStyle/>
        <a:p>
          <a:endParaRPr lang="zh-CN" altLang="en-US"/>
        </a:p>
      </dgm:t>
    </dgm:pt>
    <dgm:pt modelId="{22B03BE4-C24A-441C-A9FF-C82CDF2184DE}" type="pres">
      <dgm:prSet presAssocID="{F19CFE3A-5009-4EA3-913C-2E85D348A4A2}" presName="LevelTwoTextNod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DF3328-178B-4FEB-89CC-A62E25246CBA}" type="pres">
      <dgm:prSet presAssocID="{F19CFE3A-5009-4EA3-913C-2E85D348A4A2}" presName="level3hierChild" presStyleCnt="0"/>
      <dgm:spPr/>
      <dgm:t>
        <a:bodyPr/>
        <a:lstStyle/>
        <a:p>
          <a:endParaRPr lang="zh-CN" altLang="en-US"/>
        </a:p>
      </dgm:t>
    </dgm:pt>
    <dgm:pt modelId="{950BACB6-D7A7-4DE5-9F66-F59E211987F8}" type="pres">
      <dgm:prSet presAssocID="{A6A93981-79CB-401F-9529-CFBB159F58AB}" presName="conn2-1" presStyleLbl="parChTrans1D4" presStyleIdx="0" presStyleCnt="3"/>
      <dgm:spPr/>
      <dgm:t>
        <a:bodyPr/>
        <a:lstStyle/>
        <a:p>
          <a:endParaRPr lang="zh-CN" altLang="en-US"/>
        </a:p>
      </dgm:t>
    </dgm:pt>
    <dgm:pt modelId="{791BA38F-5075-4260-B0A8-011E8D03173C}" type="pres">
      <dgm:prSet presAssocID="{A6A93981-79CB-401F-9529-CFBB159F58AB}" presName="connTx" presStyleLbl="parChTrans1D4" presStyleIdx="0" presStyleCnt="3"/>
      <dgm:spPr/>
      <dgm:t>
        <a:bodyPr/>
        <a:lstStyle/>
        <a:p>
          <a:endParaRPr lang="zh-CN" altLang="en-US"/>
        </a:p>
      </dgm:t>
    </dgm:pt>
    <dgm:pt modelId="{DEF9C2B3-8A35-4A7B-A81A-38A307C7EFE0}" type="pres">
      <dgm:prSet presAssocID="{DD5FCB6F-9013-4754-A60C-59527E14B75C}" presName="root2" presStyleCnt="0"/>
      <dgm:spPr/>
      <dgm:t>
        <a:bodyPr/>
        <a:lstStyle/>
        <a:p>
          <a:endParaRPr lang="zh-CN" altLang="en-US"/>
        </a:p>
      </dgm:t>
    </dgm:pt>
    <dgm:pt modelId="{7F29C4FE-9ADF-4D77-AF54-5004DB20409D}" type="pres">
      <dgm:prSet presAssocID="{DD5FCB6F-9013-4754-A60C-59527E14B75C}" presName="LevelTwoTextNode" presStyleLbl="node4" presStyleIdx="0" presStyleCnt="3" custScaleX="1317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46B2B54-3989-429C-AB81-44D0EBA20BA3}" type="pres">
      <dgm:prSet presAssocID="{DD5FCB6F-9013-4754-A60C-59527E14B75C}" presName="level3hierChild" presStyleCnt="0"/>
      <dgm:spPr/>
      <dgm:t>
        <a:bodyPr/>
        <a:lstStyle/>
        <a:p>
          <a:endParaRPr lang="zh-CN" altLang="en-US"/>
        </a:p>
      </dgm:t>
    </dgm:pt>
    <dgm:pt modelId="{3E16C8FB-EBC9-4553-88D1-1A71AA812743}" type="pres">
      <dgm:prSet presAssocID="{735676A6-23C3-4CE3-B602-34260495ED20}" presName="conn2-1" presStyleLbl="parChTrans1D3" presStyleIdx="4" presStyleCnt="5"/>
      <dgm:spPr/>
      <dgm:t>
        <a:bodyPr/>
        <a:lstStyle/>
        <a:p>
          <a:endParaRPr lang="zh-CN" altLang="en-US"/>
        </a:p>
      </dgm:t>
    </dgm:pt>
    <dgm:pt modelId="{07DC2AAD-BB01-410B-8F52-2BE073FBA1C6}" type="pres">
      <dgm:prSet presAssocID="{735676A6-23C3-4CE3-B602-34260495ED20}" presName="connTx" presStyleLbl="parChTrans1D3" presStyleIdx="4" presStyleCnt="5"/>
      <dgm:spPr/>
      <dgm:t>
        <a:bodyPr/>
        <a:lstStyle/>
        <a:p>
          <a:endParaRPr lang="zh-CN" altLang="en-US"/>
        </a:p>
      </dgm:t>
    </dgm:pt>
    <dgm:pt modelId="{988AAB4C-717A-4D46-AD50-F790C96EB106}" type="pres">
      <dgm:prSet presAssocID="{65D50E4C-7008-41BF-B418-7CA77BDCBAFA}" presName="root2" presStyleCnt="0"/>
      <dgm:spPr/>
      <dgm:t>
        <a:bodyPr/>
        <a:lstStyle/>
        <a:p>
          <a:endParaRPr lang="zh-CN" altLang="en-US"/>
        </a:p>
      </dgm:t>
    </dgm:pt>
    <dgm:pt modelId="{F194AC6B-D167-4D58-968D-A4E4B942F42F}" type="pres">
      <dgm:prSet presAssocID="{65D50E4C-7008-41BF-B418-7CA77BDCBAFA}" presName="LevelTwoTextNod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010C58-B3B9-4EB3-BE20-46E00879A22B}" type="pres">
      <dgm:prSet presAssocID="{65D50E4C-7008-41BF-B418-7CA77BDCBAFA}" presName="level3hierChild" presStyleCnt="0"/>
      <dgm:spPr/>
      <dgm:t>
        <a:bodyPr/>
        <a:lstStyle/>
        <a:p>
          <a:endParaRPr lang="zh-CN" altLang="en-US"/>
        </a:p>
      </dgm:t>
    </dgm:pt>
    <dgm:pt modelId="{320F0BA9-0EC5-4551-864B-9690AD4B95BF}" type="pres">
      <dgm:prSet presAssocID="{18026D11-2DFF-45EF-8D80-923B8CAB82A8}" presName="conn2-1" presStyleLbl="parChTrans1D4" presStyleIdx="1" presStyleCnt="3"/>
      <dgm:spPr/>
      <dgm:t>
        <a:bodyPr/>
        <a:lstStyle/>
        <a:p>
          <a:endParaRPr lang="zh-CN" altLang="en-US"/>
        </a:p>
      </dgm:t>
    </dgm:pt>
    <dgm:pt modelId="{6B159E86-81A1-479B-B0DB-64B46A19ABAE}" type="pres">
      <dgm:prSet presAssocID="{18026D11-2DFF-45EF-8D80-923B8CAB82A8}" presName="connTx" presStyleLbl="parChTrans1D4" presStyleIdx="1" presStyleCnt="3"/>
      <dgm:spPr/>
      <dgm:t>
        <a:bodyPr/>
        <a:lstStyle/>
        <a:p>
          <a:endParaRPr lang="zh-CN" altLang="en-US"/>
        </a:p>
      </dgm:t>
    </dgm:pt>
    <dgm:pt modelId="{145C10E2-79CB-4EC2-87AF-5EDBC9211924}" type="pres">
      <dgm:prSet presAssocID="{530B27BE-8786-4831-BFEE-7329B8738CDB}" presName="root2" presStyleCnt="0"/>
      <dgm:spPr/>
      <dgm:t>
        <a:bodyPr/>
        <a:lstStyle/>
        <a:p>
          <a:endParaRPr lang="zh-CN" altLang="en-US"/>
        </a:p>
      </dgm:t>
    </dgm:pt>
    <dgm:pt modelId="{AD2ECBE6-452D-4777-87C1-70C045825BC0}" type="pres">
      <dgm:prSet presAssocID="{530B27BE-8786-4831-BFEE-7329B8738CDB}" presName="LevelTwoTextNode" presStyleLbl="node4" presStyleIdx="1" presStyleCnt="3" custScaleX="13274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659DC4D-AAC0-4F04-A0C5-A23D1DCD9BBB}" type="pres">
      <dgm:prSet presAssocID="{530B27BE-8786-4831-BFEE-7329B8738CDB}" presName="level3hierChild" presStyleCnt="0"/>
      <dgm:spPr/>
      <dgm:t>
        <a:bodyPr/>
        <a:lstStyle/>
        <a:p>
          <a:endParaRPr lang="zh-CN" altLang="en-US"/>
        </a:p>
      </dgm:t>
    </dgm:pt>
    <dgm:pt modelId="{A2412476-1212-4592-97E2-1C59D176DD73}" type="pres">
      <dgm:prSet presAssocID="{5489B349-EE82-4996-88F5-A65480D54332}" presName="conn2-1" presStyleLbl="parChTrans1D4" presStyleIdx="2" presStyleCnt="3"/>
      <dgm:spPr/>
      <dgm:t>
        <a:bodyPr/>
        <a:lstStyle/>
        <a:p>
          <a:endParaRPr lang="zh-CN" altLang="en-US"/>
        </a:p>
      </dgm:t>
    </dgm:pt>
    <dgm:pt modelId="{60428DF5-B153-49D9-9A43-1D5B565C1D37}" type="pres">
      <dgm:prSet presAssocID="{5489B349-EE82-4996-88F5-A65480D54332}" presName="connTx" presStyleLbl="parChTrans1D4" presStyleIdx="2" presStyleCnt="3"/>
      <dgm:spPr/>
      <dgm:t>
        <a:bodyPr/>
        <a:lstStyle/>
        <a:p>
          <a:endParaRPr lang="zh-CN" altLang="en-US"/>
        </a:p>
      </dgm:t>
    </dgm:pt>
    <dgm:pt modelId="{B91021EB-01C7-481C-BB17-A1BD80D6E492}" type="pres">
      <dgm:prSet presAssocID="{49695B78-B5E8-45E8-BC4F-F2D1D683DBF3}" presName="root2" presStyleCnt="0"/>
      <dgm:spPr/>
      <dgm:t>
        <a:bodyPr/>
        <a:lstStyle/>
        <a:p>
          <a:endParaRPr lang="zh-CN" altLang="en-US"/>
        </a:p>
      </dgm:t>
    </dgm:pt>
    <dgm:pt modelId="{F7CE5ADE-41E4-4A58-B6F6-0510CC896F61}" type="pres">
      <dgm:prSet presAssocID="{49695B78-B5E8-45E8-BC4F-F2D1D683DBF3}" presName="LevelTwoTextNode" presStyleLbl="node4" presStyleIdx="2" presStyleCnt="3" custScaleX="13290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30D3CF-B8D9-4310-B992-EA1E746F9E10}" type="pres">
      <dgm:prSet presAssocID="{49695B78-B5E8-45E8-BC4F-F2D1D683DBF3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DA662BEE-BB6D-47ED-8613-FB191F34E49F}" type="presOf" srcId="{1FAF83AF-C14F-4247-B472-29A0ED7689BC}" destId="{9DA99E2D-8133-4530-AC76-415BEE64507B}" srcOrd="0" destOrd="0" presId="urn:microsoft.com/office/officeart/2005/8/layout/hierarchy2"/>
    <dgm:cxn modelId="{44D700F3-7965-4B25-9B50-5368EEE979B3}" srcId="{E31BE84A-C7E5-40D5-8CD1-08BCBFF7F964}" destId="{5D13777F-4ED9-4D53-ABA9-860633D633A8}" srcOrd="0" destOrd="0" parTransId="{8E4F1E2B-1FC2-4ED8-8129-2A3D4CB7BB14}" sibTransId="{48D758B7-F2D7-4A5E-8B0D-D997F25A60BF}"/>
    <dgm:cxn modelId="{CA34003E-A7BA-4261-8121-F6F0CE067E58}" srcId="{5D13777F-4ED9-4D53-ABA9-860633D633A8}" destId="{1FAF83AF-C14F-4247-B472-29A0ED7689BC}" srcOrd="0" destOrd="0" parTransId="{067B6DEE-48A2-48FE-9085-217816C4DC65}" sibTransId="{4EBF586F-2636-4248-BAD1-A5D0164348B8}"/>
    <dgm:cxn modelId="{3CD0DC81-1576-48C4-94F9-EC3DAB3111D6}" type="presOf" srcId="{65D50E4C-7008-41BF-B418-7CA77BDCBAFA}" destId="{F194AC6B-D167-4D58-968D-A4E4B942F42F}" srcOrd="0" destOrd="0" presId="urn:microsoft.com/office/officeart/2005/8/layout/hierarchy2"/>
    <dgm:cxn modelId="{2CDC5D2C-C612-45BA-9C78-413B44FA32F3}" type="presOf" srcId="{9B2E3FF4-BB25-43A2-8BCF-28F496325472}" destId="{9A550702-B8BD-454C-981B-61CBB7655B63}" srcOrd="0" destOrd="0" presId="urn:microsoft.com/office/officeart/2005/8/layout/hierarchy2"/>
    <dgm:cxn modelId="{46A2892F-06E2-41AE-BF62-24729D5E73A1}" type="presOf" srcId="{F738A3D6-E177-46A7-8EE5-26145092A414}" destId="{7882E05E-A105-4A07-BE8D-1B4EA1BE3088}" srcOrd="0" destOrd="0" presId="urn:microsoft.com/office/officeart/2005/8/layout/hierarchy2"/>
    <dgm:cxn modelId="{0FE30023-7451-447B-82C3-4602FD59B007}" srcId="{65D50E4C-7008-41BF-B418-7CA77BDCBAFA}" destId="{530B27BE-8786-4831-BFEE-7329B8738CDB}" srcOrd="0" destOrd="0" parTransId="{18026D11-2DFF-45EF-8D80-923B8CAB82A8}" sibTransId="{02F8AE26-731E-4C9D-BC35-07E0E3DD255D}"/>
    <dgm:cxn modelId="{BD036174-7985-47DE-BF2D-A71745C3CD90}" type="presOf" srcId="{8E4F1E2B-1FC2-4ED8-8129-2A3D4CB7BB14}" destId="{7E2372E3-8DBA-42FA-AE8B-90298DBF6F5B}" srcOrd="1" destOrd="0" presId="urn:microsoft.com/office/officeart/2005/8/layout/hierarchy2"/>
    <dgm:cxn modelId="{8116915F-62E5-49CC-BE78-F7566C571015}" type="presOf" srcId="{A6A93981-79CB-401F-9529-CFBB159F58AB}" destId="{950BACB6-D7A7-4DE5-9F66-F59E211987F8}" srcOrd="0" destOrd="0" presId="urn:microsoft.com/office/officeart/2005/8/layout/hierarchy2"/>
    <dgm:cxn modelId="{93291007-04A8-4686-A129-6695EC326725}" type="presOf" srcId="{04F6BEA4-A1D0-4C3E-83F7-B0411EEC2CEE}" destId="{5A2C13E2-3553-4C09-9955-135E2A7B735B}" srcOrd="0" destOrd="0" presId="urn:microsoft.com/office/officeart/2005/8/layout/hierarchy2"/>
    <dgm:cxn modelId="{FDF08E3C-30D7-4141-80BA-B88F27EC87F8}" srcId="{E31BE84A-C7E5-40D5-8CD1-08BCBFF7F964}" destId="{9B2E3FF4-BB25-43A2-8BCF-28F496325472}" srcOrd="1" destOrd="0" parTransId="{F738A3D6-E177-46A7-8EE5-26145092A414}" sibTransId="{EBF563DE-B0B1-47B1-891D-CF527FD3B7FB}"/>
    <dgm:cxn modelId="{27B05713-E30F-4995-B71A-E90D2FDB05FD}" type="presOf" srcId="{E31BE84A-C7E5-40D5-8CD1-08BCBFF7F964}" destId="{84109D47-C354-4A1D-84E2-DE5E176F0438}" srcOrd="0" destOrd="0" presId="urn:microsoft.com/office/officeart/2005/8/layout/hierarchy2"/>
    <dgm:cxn modelId="{23A3E0F1-16F7-4EE4-B47D-C1C0066E24CA}" srcId="{5D13777F-4ED9-4D53-ABA9-860633D633A8}" destId="{41BDBF74-A0FB-4B4C-BDF9-3B671CE08F88}" srcOrd="1" destOrd="0" parTransId="{04F6BEA4-A1D0-4C3E-83F7-B0411EEC2CEE}" sibTransId="{042E8462-3B6E-499F-B8B1-8DA12C7E4D1A}"/>
    <dgm:cxn modelId="{88492D79-7812-4A13-8962-162949966A55}" type="presOf" srcId="{A6A93981-79CB-401F-9529-CFBB159F58AB}" destId="{791BA38F-5075-4260-B0A8-011E8D03173C}" srcOrd="1" destOrd="0" presId="urn:microsoft.com/office/officeart/2005/8/layout/hierarchy2"/>
    <dgm:cxn modelId="{7EE6E30B-78FE-451A-9F76-1C54EA068829}" srcId="{F19CFE3A-5009-4EA3-913C-2E85D348A4A2}" destId="{DD5FCB6F-9013-4754-A60C-59527E14B75C}" srcOrd="0" destOrd="0" parTransId="{A6A93981-79CB-401F-9529-CFBB159F58AB}" sibTransId="{50958A82-976F-456F-A110-A438B8E10370}"/>
    <dgm:cxn modelId="{FFB5F57D-852B-467C-83C3-C88324772B2E}" type="presOf" srcId="{067B6DEE-48A2-48FE-9085-217816C4DC65}" destId="{59DAE160-93D6-4553-8CBE-FDBB540734D4}" srcOrd="0" destOrd="0" presId="urn:microsoft.com/office/officeart/2005/8/layout/hierarchy2"/>
    <dgm:cxn modelId="{CF282D56-D691-4C92-9828-CE236E4BE7CE}" type="presOf" srcId="{5489B349-EE82-4996-88F5-A65480D54332}" destId="{A2412476-1212-4592-97E2-1C59D176DD73}" srcOrd="0" destOrd="0" presId="urn:microsoft.com/office/officeart/2005/8/layout/hierarchy2"/>
    <dgm:cxn modelId="{72B8DB08-7C5D-49A8-A268-1432882501CD}" type="presOf" srcId="{735676A6-23C3-4CE3-B602-34260495ED20}" destId="{07DC2AAD-BB01-410B-8F52-2BE073FBA1C6}" srcOrd="1" destOrd="0" presId="urn:microsoft.com/office/officeart/2005/8/layout/hierarchy2"/>
    <dgm:cxn modelId="{EBE95D72-35A5-4502-BB79-FEDF5AA681DB}" type="presOf" srcId="{49695B78-B5E8-45E8-BC4F-F2D1D683DBF3}" destId="{F7CE5ADE-41E4-4A58-B6F6-0510CC896F61}" srcOrd="0" destOrd="0" presId="urn:microsoft.com/office/officeart/2005/8/layout/hierarchy2"/>
    <dgm:cxn modelId="{5C7B0495-F111-42B0-AA1F-000A8BCB9667}" srcId="{65F9CE01-73C8-4294-B484-77E15E7F3F7E}" destId="{E31BE84A-C7E5-40D5-8CD1-08BCBFF7F964}" srcOrd="0" destOrd="0" parTransId="{9C48F877-200B-466C-9555-9D575615EEA0}" sibTransId="{C2A2060E-B8AD-4C91-8DA6-B6E6A5BF7530}"/>
    <dgm:cxn modelId="{F97302AF-7342-4CD4-B9E1-79A37373E9CF}" srcId="{9B2E3FF4-BB25-43A2-8BCF-28F496325472}" destId="{7DB305E5-AEDC-4A7C-A59B-BEFE66FB4040}" srcOrd="0" destOrd="0" parTransId="{6192B003-813F-45B8-A7D2-1DAD1F3DB3EB}" sibTransId="{08816F76-D166-477B-B11F-231A604D0D62}"/>
    <dgm:cxn modelId="{1851B051-375D-4816-ACB4-FF79749C793D}" type="presOf" srcId="{F738A3D6-E177-46A7-8EE5-26145092A414}" destId="{95B63ACD-45D5-46EE-B52F-BF8033EF0C9C}" srcOrd="1" destOrd="0" presId="urn:microsoft.com/office/officeart/2005/8/layout/hierarchy2"/>
    <dgm:cxn modelId="{00EED2B4-62C8-42EC-9095-C46327F721CD}" type="presOf" srcId="{067B6DEE-48A2-48FE-9085-217816C4DC65}" destId="{D49B0825-B01F-4500-A5FA-045FA5202034}" srcOrd="1" destOrd="0" presId="urn:microsoft.com/office/officeart/2005/8/layout/hierarchy2"/>
    <dgm:cxn modelId="{4A61D894-D0FE-44F2-BAFE-67CF9C014F1B}" type="presOf" srcId="{5489B349-EE82-4996-88F5-A65480D54332}" destId="{60428DF5-B153-49D9-9A43-1D5B565C1D37}" srcOrd="1" destOrd="0" presId="urn:microsoft.com/office/officeart/2005/8/layout/hierarchy2"/>
    <dgm:cxn modelId="{8371E549-76B1-43EA-AB58-5E94531D3AAE}" srcId="{65D50E4C-7008-41BF-B418-7CA77BDCBAFA}" destId="{49695B78-B5E8-45E8-BC4F-F2D1D683DBF3}" srcOrd="1" destOrd="0" parTransId="{5489B349-EE82-4996-88F5-A65480D54332}" sibTransId="{EE10406B-E938-4FA4-931D-0AF14AF89ACE}"/>
    <dgm:cxn modelId="{B94D4222-C8EC-4440-895F-5BC3254B5FA4}" type="presOf" srcId="{7DB305E5-AEDC-4A7C-A59B-BEFE66FB4040}" destId="{D01E6A85-D31C-46DD-A14F-255EC23F3F32}" srcOrd="0" destOrd="0" presId="urn:microsoft.com/office/officeart/2005/8/layout/hierarchy2"/>
    <dgm:cxn modelId="{D3B59500-B63F-4AF3-A7DD-60A5DB546F8A}" type="presOf" srcId="{C0F2E8AE-9C0E-4BF4-B0E0-31D8870B33F8}" destId="{1CF378FE-FA64-4CAB-A92C-CD65B60C02FB}" srcOrd="0" destOrd="0" presId="urn:microsoft.com/office/officeart/2005/8/layout/hierarchy2"/>
    <dgm:cxn modelId="{7DC2E02B-F6D4-4DF4-BF5D-6AD5612ECB98}" type="presOf" srcId="{735676A6-23C3-4CE3-B602-34260495ED20}" destId="{3E16C8FB-EBC9-4553-88D1-1A71AA812743}" srcOrd="0" destOrd="0" presId="urn:microsoft.com/office/officeart/2005/8/layout/hierarchy2"/>
    <dgm:cxn modelId="{59BEC5B4-ADD4-4301-A7A8-929A031478D2}" type="presOf" srcId="{DD5FCB6F-9013-4754-A60C-59527E14B75C}" destId="{7F29C4FE-9ADF-4D77-AF54-5004DB20409D}" srcOrd="0" destOrd="0" presId="urn:microsoft.com/office/officeart/2005/8/layout/hierarchy2"/>
    <dgm:cxn modelId="{9264AC4E-9213-408C-9500-08EF1F25A034}" type="presOf" srcId="{41BDBF74-A0FB-4B4C-BDF9-3B671CE08F88}" destId="{4E00E91F-A06F-4BE6-B038-9F21DF9A58B2}" srcOrd="0" destOrd="0" presId="urn:microsoft.com/office/officeart/2005/8/layout/hierarchy2"/>
    <dgm:cxn modelId="{F8B777D7-6B4A-458D-81DE-A154E1F88385}" type="presOf" srcId="{04F6BEA4-A1D0-4C3E-83F7-B0411EEC2CEE}" destId="{EED05271-D224-427A-A73A-8C1EF2C861E9}" srcOrd="1" destOrd="0" presId="urn:microsoft.com/office/officeart/2005/8/layout/hierarchy2"/>
    <dgm:cxn modelId="{A5F55C83-8D00-4592-B27A-859391B0ECD6}" type="presOf" srcId="{530B27BE-8786-4831-BFEE-7329B8738CDB}" destId="{AD2ECBE6-452D-4777-87C1-70C045825BC0}" srcOrd="0" destOrd="0" presId="urn:microsoft.com/office/officeart/2005/8/layout/hierarchy2"/>
    <dgm:cxn modelId="{ED86E4F9-55D1-411B-AEED-56D17401F29A}" type="presOf" srcId="{F19CFE3A-5009-4EA3-913C-2E85D348A4A2}" destId="{22B03BE4-C24A-441C-A9FF-C82CDF2184DE}" srcOrd="0" destOrd="0" presId="urn:microsoft.com/office/officeart/2005/8/layout/hierarchy2"/>
    <dgm:cxn modelId="{21FEC5C9-B340-4254-9119-FF7DCAF01E72}" type="presOf" srcId="{18026D11-2DFF-45EF-8D80-923B8CAB82A8}" destId="{6B159E86-81A1-479B-B0DB-64B46A19ABAE}" srcOrd="1" destOrd="0" presId="urn:microsoft.com/office/officeart/2005/8/layout/hierarchy2"/>
    <dgm:cxn modelId="{4CD16164-93C4-414E-950E-893711511FC4}" type="presOf" srcId="{5D13777F-4ED9-4D53-ABA9-860633D633A8}" destId="{9214ED6D-B5DC-4700-ACBD-E39B12F7628E}" srcOrd="0" destOrd="0" presId="urn:microsoft.com/office/officeart/2005/8/layout/hierarchy2"/>
    <dgm:cxn modelId="{B6DAA0C7-FB9B-4DCC-A519-324FE3740989}" srcId="{9B2E3FF4-BB25-43A2-8BCF-28F496325472}" destId="{65D50E4C-7008-41BF-B418-7CA77BDCBAFA}" srcOrd="2" destOrd="0" parTransId="{735676A6-23C3-4CE3-B602-34260495ED20}" sibTransId="{E03F70FF-89A3-4488-A7FE-3EC78F67467E}"/>
    <dgm:cxn modelId="{15512264-540A-455B-A1A8-322B6BA053BD}" type="presOf" srcId="{18026D11-2DFF-45EF-8D80-923B8CAB82A8}" destId="{320F0BA9-0EC5-4551-864B-9690AD4B95BF}" srcOrd="0" destOrd="0" presId="urn:microsoft.com/office/officeart/2005/8/layout/hierarchy2"/>
    <dgm:cxn modelId="{0E6C2C15-8DE9-4213-BA64-1316C79BAF03}" type="presOf" srcId="{6192B003-813F-45B8-A7D2-1DAD1F3DB3EB}" destId="{F89D4631-3265-4D50-942B-2F60485C76BC}" srcOrd="1" destOrd="0" presId="urn:microsoft.com/office/officeart/2005/8/layout/hierarchy2"/>
    <dgm:cxn modelId="{A96CC6EF-D3F5-403C-948C-01D39B4EA4CA}" type="presOf" srcId="{C0F2E8AE-9C0E-4BF4-B0E0-31D8870B33F8}" destId="{01713CB2-AE72-46AC-99BA-952C9A620DB0}" srcOrd="1" destOrd="0" presId="urn:microsoft.com/office/officeart/2005/8/layout/hierarchy2"/>
    <dgm:cxn modelId="{1336A165-5ACE-439C-8C8C-542DD184265D}" type="presOf" srcId="{65F9CE01-73C8-4294-B484-77E15E7F3F7E}" destId="{7A8004AB-E485-40DD-A8F9-6FC62BAB92CC}" srcOrd="0" destOrd="0" presId="urn:microsoft.com/office/officeart/2005/8/layout/hierarchy2"/>
    <dgm:cxn modelId="{53C4B7F0-3370-4971-BBDC-6C065B097083}" type="presOf" srcId="{8E4F1E2B-1FC2-4ED8-8129-2A3D4CB7BB14}" destId="{AD71064F-094F-4495-95EF-7B8B2874FF75}" srcOrd="0" destOrd="0" presId="urn:microsoft.com/office/officeart/2005/8/layout/hierarchy2"/>
    <dgm:cxn modelId="{734117AB-0B8D-4B91-9749-711889440A05}" type="presOf" srcId="{6192B003-813F-45B8-A7D2-1DAD1F3DB3EB}" destId="{FD7CD065-5FB1-4FB4-8516-3B870027904D}" srcOrd="0" destOrd="0" presId="urn:microsoft.com/office/officeart/2005/8/layout/hierarchy2"/>
    <dgm:cxn modelId="{DD11B1C0-F12B-45F3-BD4A-7B3C0F3A36F3}" srcId="{9B2E3FF4-BB25-43A2-8BCF-28F496325472}" destId="{F19CFE3A-5009-4EA3-913C-2E85D348A4A2}" srcOrd="1" destOrd="0" parTransId="{C0F2E8AE-9C0E-4BF4-B0E0-31D8870B33F8}" sibTransId="{0DD6CCF6-8117-4EB6-97AC-B2EFB50BF9FD}"/>
    <dgm:cxn modelId="{E44E456C-13EB-4EC4-8AB2-1258E10FAD3A}" type="presParOf" srcId="{7A8004AB-E485-40DD-A8F9-6FC62BAB92CC}" destId="{6F8FAD86-AF9E-498C-B80F-6A6CF271CB4A}" srcOrd="0" destOrd="0" presId="urn:microsoft.com/office/officeart/2005/8/layout/hierarchy2"/>
    <dgm:cxn modelId="{3A3793B0-8898-4F31-BBB9-FC0C4BD1CC3A}" type="presParOf" srcId="{6F8FAD86-AF9E-498C-B80F-6A6CF271CB4A}" destId="{84109D47-C354-4A1D-84E2-DE5E176F0438}" srcOrd="0" destOrd="0" presId="urn:microsoft.com/office/officeart/2005/8/layout/hierarchy2"/>
    <dgm:cxn modelId="{7368DE93-E7C3-4C46-B9EA-43B5707D0FFF}" type="presParOf" srcId="{6F8FAD86-AF9E-498C-B80F-6A6CF271CB4A}" destId="{A911C532-B66C-4910-8B27-7BD637A70AD9}" srcOrd="1" destOrd="0" presId="urn:microsoft.com/office/officeart/2005/8/layout/hierarchy2"/>
    <dgm:cxn modelId="{40114461-7FD1-42F6-A27E-4E4EBA26EE99}" type="presParOf" srcId="{A911C532-B66C-4910-8B27-7BD637A70AD9}" destId="{AD71064F-094F-4495-95EF-7B8B2874FF75}" srcOrd="0" destOrd="0" presId="urn:microsoft.com/office/officeart/2005/8/layout/hierarchy2"/>
    <dgm:cxn modelId="{8C9C2658-4A05-436E-AE23-735CF926577E}" type="presParOf" srcId="{AD71064F-094F-4495-95EF-7B8B2874FF75}" destId="{7E2372E3-8DBA-42FA-AE8B-90298DBF6F5B}" srcOrd="0" destOrd="0" presId="urn:microsoft.com/office/officeart/2005/8/layout/hierarchy2"/>
    <dgm:cxn modelId="{CA8FFA61-F369-4490-B745-4C4B5C510AAA}" type="presParOf" srcId="{A911C532-B66C-4910-8B27-7BD637A70AD9}" destId="{988F232A-06C0-4F78-A453-DCB1461E8429}" srcOrd="1" destOrd="0" presId="urn:microsoft.com/office/officeart/2005/8/layout/hierarchy2"/>
    <dgm:cxn modelId="{75847128-D25B-4B82-B5F6-9C8077FF0487}" type="presParOf" srcId="{988F232A-06C0-4F78-A453-DCB1461E8429}" destId="{9214ED6D-B5DC-4700-ACBD-E39B12F7628E}" srcOrd="0" destOrd="0" presId="urn:microsoft.com/office/officeart/2005/8/layout/hierarchy2"/>
    <dgm:cxn modelId="{DA8A4F26-0F05-489A-AD67-D8137DEC05AB}" type="presParOf" srcId="{988F232A-06C0-4F78-A453-DCB1461E8429}" destId="{56E1E1C7-E6C0-4A43-8B6A-D36F1D881E23}" srcOrd="1" destOrd="0" presId="urn:microsoft.com/office/officeart/2005/8/layout/hierarchy2"/>
    <dgm:cxn modelId="{BB176616-D72E-4B26-8ECE-18D56AB48EA1}" type="presParOf" srcId="{56E1E1C7-E6C0-4A43-8B6A-D36F1D881E23}" destId="{59DAE160-93D6-4553-8CBE-FDBB540734D4}" srcOrd="0" destOrd="0" presId="urn:microsoft.com/office/officeart/2005/8/layout/hierarchy2"/>
    <dgm:cxn modelId="{01E4DE43-A490-479E-882F-06A6069551CC}" type="presParOf" srcId="{59DAE160-93D6-4553-8CBE-FDBB540734D4}" destId="{D49B0825-B01F-4500-A5FA-045FA5202034}" srcOrd="0" destOrd="0" presId="urn:microsoft.com/office/officeart/2005/8/layout/hierarchy2"/>
    <dgm:cxn modelId="{D4F16355-522E-4B92-BB64-E965C1719802}" type="presParOf" srcId="{56E1E1C7-E6C0-4A43-8B6A-D36F1D881E23}" destId="{271F7C1B-391A-4E73-9F5B-384ABE4B6447}" srcOrd="1" destOrd="0" presId="urn:microsoft.com/office/officeart/2005/8/layout/hierarchy2"/>
    <dgm:cxn modelId="{DE2CE6C9-50EC-4D17-8210-96F8F9855529}" type="presParOf" srcId="{271F7C1B-391A-4E73-9F5B-384ABE4B6447}" destId="{9DA99E2D-8133-4530-AC76-415BEE64507B}" srcOrd="0" destOrd="0" presId="urn:microsoft.com/office/officeart/2005/8/layout/hierarchy2"/>
    <dgm:cxn modelId="{786B6C1F-7927-4592-92C0-31191CD00719}" type="presParOf" srcId="{271F7C1B-391A-4E73-9F5B-384ABE4B6447}" destId="{4ACDC1D6-2D12-46C4-9587-DBCFC16F5515}" srcOrd="1" destOrd="0" presId="urn:microsoft.com/office/officeart/2005/8/layout/hierarchy2"/>
    <dgm:cxn modelId="{931CB1C6-C5CD-4A12-9188-FF2295A98705}" type="presParOf" srcId="{56E1E1C7-E6C0-4A43-8B6A-D36F1D881E23}" destId="{5A2C13E2-3553-4C09-9955-135E2A7B735B}" srcOrd="2" destOrd="0" presId="urn:microsoft.com/office/officeart/2005/8/layout/hierarchy2"/>
    <dgm:cxn modelId="{CB14E73C-B216-494D-9116-0D12CAE0CA48}" type="presParOf" srcId="{5A2C13E2-3553-4C09-9955-135E2A7B735B}" destId="{EED05271-D224-427A-A73A-8C1EF2C861E9}" srcOrd="0" destOrd="0" presId="urn:microsoft.com/office/officeart/2005/8/layout/hierarchy2"/>
    <dgm:cxn modelId="{7AFB7A4F-B417-4A89-8C21-A94DE750C7E9}" type="presParOf" srcId="{56E1E1C7-E6C0-4A43-8B6A-D36F1D881E23}" destId="{88589430-4484-40AF-9499-01E8F863E55C}" srcOrd="3" destOrd="0" presId="urn:microsoft.com/office/officeart/2005/8/layout/hierarchy2"/>
    <dgm:cxn modelId="{AD0AD642-1FF9-4AD9-85AD-3988DC8DCFDD}" type="presParOf" srcId="{88589430-4484-40AF-9499-01E8F863E55C}" destId="{4E00E91F-A06F-4BE6-B038-9F21DF9A58B2}" srcOrd="0" destOrd="0" presId="urn:microsoft.com/office/officeart/2005/8/layout/hierarchy2"/>
    <dgm:cxn modelId="{D0B97D43-6EB0-4652-893E-23610BB37A8D}" type="presParOf" srcId="{88589430-4484-40AF-9499-01E8F863E55C}" destId="{FC7C8A88-2D09-455B-A1BE-744C9D6C18D1}" srcOrd="1" destOrd="0" presId="urn:microsoft.com/office/officeart/2005/8/layout/hierarchy2"/>
    <dgm:cxn modelId="{6DE76B0E-E54F-4560-B35C-639A4FF9959F}" type="presParOf" srcId="{A911C532-B66C-4910-8B27-7BD637A70AD9}" destId="{7882E05E-A105-4A07-BE8D-1B4EA1BE3088}" srcOrd="2" destOrd="0" presId="urn:microsoft.com/office/officeart/2005/8/layout/hierarchy2"/>
    <dgm:cxn modelId="{F5A5F2BB-14E3-46E7-A249-363576EB755D}" type="presParOf" srcId="{7882E05E-A105-4A07-BE8D-1B4EA1BE3088}" destId="{95B63ACD-45D5-46EE-B52F-BF8033EF0C9C}" srcOrd="0" destOrd="0" presId="urn:microsoft.com/office/officeart/2005/8/layout/hierarchy2"/>
    <dgm:cxn modelId="{725EC22E-166F-4904-A7D2-1CCE76AC6176}" type="presParOf" srcId="{A911C532-B66C-4910-8B27-7BD637A70AD9}" destId="{09E213BF-34E7-44D6-86BE-351979B14448}" srcOrd="3" destOrd="0" presId="urn:microsoft.com/office/officeart/2005/8/layout/hierarchy2"/>
    <dgm:cxn modelId="{D5BC7147-278A-4A47-A5BA-715F3F6DF28C}" type="presParOf" srcId="{09E213BF-34E7-44D6-86BE-351979B14448}" destId="{9A550702-B8BD-454C-981B-61CBB7655B63}" srcOrd="0" destOrd="0" presId="urn:microsoft.com/office/officeart/2005/8/layout/hierarchy2"/>
    <dgm:cxn modelId="{A6FED571-2B93-4BA8-BBAD-29FF23D240C5}" type="presParOf" srcId="{09E213BF-34E7-44D6-86BE-351979B14448}" destId="{96FD61AF-6F1B-4BDB-A885-2AF75D61419B}" srcOrd="1" destOrd="0" presId="urn:microsoft.com/office/officeart/2005/8/layout/hierarchy2"/>
    <dgm:cxn modelId="{4430BE97-0A1C-433E-9A2B-27A57B42587E}" type="presParOf" srcId="{96FD61AF-6F1B-4BDB-A885-2AF75D61419B}" destId="{FD7CD065-5FB1-4FB4-8516-3B870027904D}" srcOrd="0" destOrd="0" presId="urn:microsoft.com/office/officeart/2005/8/layout/hierarchy2"/>
    <dgm:cxn modelId="{2B4C7BB6-6F32-4391-BC5F-F0285F4A2404}" type="presParOf" srcId="{FD7CD065-5FB1-4FB4-8516-3B870027904D}" destId="{F89D4631-3265-4D50-942B-2F60485C76BC}" srcOrd="0" destOrd="0" presId="urn:microsoft.com/office/officeart/2005/8/layout/hierarchy2"/>
    <dgm:cxn modelId="{618FBC4D-6B15-4C5E-A34F-D64F1C183F06}" type="presParOf" srcId="{96FD61AF-6F1B-4BDB-A885-2AF75D61419B}" destId="{8ED21055-32C9-42C9-88C7-712C0B5ECFED}" srcOrd="1" destOrd="0" presId="urn:microsoft.com/office/officeart/2005/8/layout/hierarchy2"/>
    <dgm:cxn modelId="{B0F0236F-2422-4FD6-88A9-44EB4A8B0F7B}" type="presParOf" srcId="{8ED21055-32C9-42C9-88C7-712C0B5ECFED}" destId="{D01E6A85-D31C-46DD-A14F-255EC23F3F32}" srcOrd="0" destOrd="0" presId="urn:microsoft.com/office/officeart/2005/8/layout/hierarchy2"/>
    <dgm:cxn modelId="{6D2B515A-DF2E-43E4-BEF8-8FB72D14EC71}" type="presParOf" srcId="{8ED21055-32C9-42C9-88C7-712C0B5ECFED}" destId="{318A2BE5-CE6D-4BA8-B2B4-788BEABD77AB}" srcOrd="1" destOrd="0" presId="urn:microsoft.com/office/officeart/2005/8/layout/hierarchy2"/>
    <dgm:cxn modelId="{5CA62D12-1D44-4DF4-921B-B24AF2AE290B}" type="presParOf" srcId="{96FD61AF-6F1B-4BDB-A885-2AF75D61419B}" destId="{1CF378FE-FA64-4CAB-A92C-CD65B60C02FB}" srcOrd="2" destOrd="0" presId="urn:microsoft.com/office/officeart/2005/8/layout/hierarchy2"/>
    <dgm:cxn modelId="{9B012DD2-655D-47FC-B9F2-F05AB077AA57}" type="presParOf" srcId="{1CF378FE-FA64-4CAB-A92C-CD65B60C02FB}" destId="{01713CB2-AE72-46AC-99BA-952C9A620DB0}" srcOrd="0" destOrd="0" presId="urn:microsoft.com/office/officeart/2005/8/layout/hierarchy2"/>
    <dgm:cxn modelId="{9FB0D108-271E-4E20-8B46-77B536BA8658}" type="presParOf" srcId="{96FD61AF-6F1B-4BDB-A885-2AF75D61419B}" destId="{068C99C8-8B2C-4710-8ACA-938288A2448E}" srcOrd="3" destOrd="0" presId="urn:microsoft.com/office/officeart/2005/8/layout/hierarchy2"/>
    <dgm:cxn modelId="{3C0EE6BB-8B57-4FCD-A5B5-20DBCFCBAE58}" type="presParOf" srcId="{068C99C8-8B2C-4710-8ACA-938288A2448E}" destId="{22B03BE4-C24A-441C-A9FF-C82CDF2184DE}" srcOrd="0" destOrd="0" presId="urn:microsoft.com/office/officeart/2005/8/layout/hierarchy2"/>
    <dgm:cxn modelId="{ADB37496-DE9C-4596-9DF2-59A50ABED933}" type="presParOf" srcId="{068C99C8-8B2C-4710-8ACA-938288A2448E}" destId="{50DF3328-178B-4FEB-89CC-A62E25246CBA}" srcOrd="1" destOrd="0" presId="urn:microsoft.com/office/officeart/2005/8/layout/hierarchy2"/>
    <dgm:cxn modelId="{8F8C1074-9D2D-45E0-B4D5-19B970EEE5D0}" type="presParOf" srcId="{50DF3328-178B-4FEB-89CC-A62E25246CBA}" destId="{950BACB6-D7A7-4DE5-9F66-F59E211987F8}" srcOrd="0" destOrd="0" presId="urn:microsoft.com/office/officeart/2005/8/layout/hierarchy2"/>
    <dgm:cxn modelId="{FDD12E83-B42B-4AB6-BCD0-50EF80CB0611}" type="presParOf" srcId="{950BACB6-D7A7-4DE5-9F66-F59E211987F8}" destId="{791BA38F-5075-4260-B0A8-011E8D03173C}" srcOrd="0" destOrd="0" presId="urn:microsoft.com/office/officeart/2005/8/layout/hierarchy2"/>
    <dgm:cxn modelId="{A497B877-5710-4B91-8810-AF75A3A11095}" type="presParOf" srcId="{50DF3328-178B-4FEB-89CC-A62E25246CBA}" destId="{DEF9C2B3-8A35-4A7B-A81A-38A307C7EFE0}" srcOrd="1" destOrd="0" presId="urn:microsoft.com/office/officeart/2005/8/layout/hierarchy2"/>
    <dgm:cxn modelId="{D647B975-0C7B-460A-B3BF-002409FA4C52}" type="presParOf" srcId="{DEF9C2B3-8A35-4A7B-A81A-38A307C7EFE0}" destId="{7F29C4FE-9ADF-4D77-AF54-5004DB20409D}" srcOrd="0" destOrd="0" presId="urn:microsoft.com/office/officeart/2005/8/layout/hierarchy2"/>
    <dgm:cxn modelId="{FD867152-09D6-4A00-A21E-25D8EC802C82}" type="presParOf" srcId="{DEF9C2B3-8A35-4A7B-A81A-38A307C7EFE0}" destId="{746B2B54-3989-429C-AB81-44D0EBA20BA3}" srcOrd="1" destOrd="0" presId="urn:microsoft.com/office/officeart/2005/8/layout/hierarchy2"/>
    <dgm:cxn modelId="{D9DBAB63-A9FF-466B-9CD3-B08940AF90C8}" type="presParOf" srcId="{96FD61AF-6F1B-4BDB-A885-2AF75D61419B}" destId="{3E16C8FB-EBC9-4553-88D1-1A71AA812743}" srcOrd="4" destOrd="0" presId="urn:microsoft.com/office/officeart/2005/8/layout/hierarchy2"/>
    <dgm:cxn modelId="{AB09944C-EAE3-42E4-B79E-7FF6D62A67C3}" type="presParOf" srcId="{3E16C8FB-EBC9-4553-88D1-1A71AA812743}" destId="{07DC2AAD-BB01-410B-8F52-2BE073FBA1C6}" srcOrd="0" destOrd="0" presId="urn:microsoft.com/office/officeart/2005/8/layout/hierarchy2"/>
    <dgm:cxn modelId="{812458E6-ADC5-4EF5-B725-B2E5E28856C9}" type="presParOf" srcId="{96FD61AF-6F1B-4BDB-A885-2AF75D61419B}" destId="{988AAB4C-717A-4D46-AD50-F790C96EB106}" srcOrd="5" destOrd="0" presId="urn:microsoft.com/office/officeart/2005/8/layout/hierarchy2"/>
    <dgm:cxn modelId="{BC533F94-5CC7-472B-9352-9CAE592CE2DC}" type="presParOf" srcId="{988AAB4C-717A-4D46-AD50-F790C96EB106}" destId="{F194AC6B-D167-4D58-968D-A4E4B942F42F}" srcOrd="0" destOrd="0" presId="urn:microsoft.com/office/officeart/2005/8/layout/hierarchy2"/>
    <dgm:cxn modelId="{A96BBB1F-0B3A-40D6-B8FE-69B9A335513C}" type="presParOf" srcId="{988AAB4C-717A-4D46-AD50-F790C96EB106}" destId="{BF010C58-B3B9-4EB3-BE20-46E00879A22B}" srcOrd="1" destOrd="0" presId="urn:microsoft.com/office/officeart/2005/8/layout/hierarchy2"/>
    <dgm:cxn modelId="{20103E9E-3B89-4B8C-8ED5-DC3EC85E4B99}" type="presParOf" srcId="{BF010C58-B3B9-4EB3-BE20-46E00879A22B}" destId="{320F0BA9-0EC5-4551-864B-9690AD4B95BF}" srcOrd="0" destOrd="0" presId="urn:microsoft.com/office/officeart/2005/8/layout/hierarchy2"/>
    <dgm:cxn modelId="{C01381A8-DDE5-4819-8615-B85A340F307C}" type="presParOf" srcId="{320F0BA9-0EC5-4551-864B-9690AD4B95BF}" destId="{6B159E86-81A1-479B-B0DB-64B46A19ABAE}" srcOrd="0" destOrd="0" presId="urn:microsoft.com/office/officeart/2005/8/layout/hierarchy2"/>
    <dgm:cxn modelId="{A6217CD6-4932-4D2B-ADAA-0B1554AFD676}" type="presParOf" srcId="{BF010C58-B3B9-4EB3-BE20-46E00879A22B}" destId="{145C10E2-79CB-4EC2-87AF-5EDBC9211924}" srcOrd="1" destOrd="0" presId="urn:microsoft.com/office/officeart/2005/8/layout/hierarchy2"/>
    <dgm:cxn modelId="{A9AFBDF6-A325-486B-A4B9-46366231925B}" type="presParOf" srcId="{145C10E2-79CB-4EC2-87AF-5EDBC9211924}" destId="{AD2ECBE6-452D-4777-87C1-70C045825BC0}" srcOrd="0" destOrd="0" presId="urn:microsoft.com/office/officeart/2005/8/layout/hierarchy2"/>
    <dgm:cxn modelId="{EFD42858-E924-4F18-82AA-0E994E2A12BF}" type="presParOf" srcId="{145C10E2-79CB-4EC2-87AF-5EDBC9211924}" destId="{A659DC4D-AAC0-4F04-A0C5-A23D1DCD9BBB}" srcOrd="1" destOrd="0" presId="urn:microsoft.com/office/officeart/2005/8/layout/hierarchy2"/>
    <dgm:cxn modelId="{AA55B548-775C-4066-904E-2BB7B1192BB9}" type="presParOf" srcId="{BF010C58-B3B9-4EB3-BE20-46E00879A22B}" destId="{A2412476-1212-4592-97E2-1C59D176DD73}" srcOrd="2" destOrd="0" presId="urn:microsoft.com/office/officeart/2005/8/layout/hierarchy2"/>
    <dgm:cxn modelId="{B9E6F956-885D-4518-AEBA-C6CF6364C932}" type="presParOf" srcId="{A2412476-1212-4592-97E2-1C59D176DD73}" destId="{60428DF5-B153-49D9-9A43-1D5B565C1D37}" srcOrd="0" destOrd="0" presId="urn:microsoft.com/office/officeart/2005/8/layout/hierarchy2"/>
    <dgm:cxn modelId="{97081A65-77AE-46F7-84F7-ADF6D08FD4AB}" type="presParOf" srcId="{BF010C58-B3B9-4EB3-BE20-46E00879A22B}" destId="{B91021EB-01C7-481C-BB17-A1BD80D6E492}" srcOrd="3" destOrd="0" presId="urn:microsoft.com/office/officeart/2005/8/layout/hierarchy2"/>
    <dgm:cxn modelId="{06BBB9F0-FD44-48BF-959D-1541A6A52C87}" type="presParOf" srcId="{B91021EB-01C7-481C-BB17-A1BD80D6E492}" destId="{F7CE5ADE-41E4-4A58-B6F6-0510CC896F61}" srcOrd="0" destOrd="0" presId="urn:microsoft.com/office/officeart/2005/8/layout/hierarchy2"/>
    <dgm:cxn modelId="{1007E3F4-DA65-492E-A07C-58B50259EA61}" type="presParOf" srcId="{B91021EB-01C7-481C-BB17-A1BD80D6E492}" destId="{4F30D3CF-B8D9-4310-B992-EA1E746F9E1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6106EE-B6E3-4FF8-8665-495D99916213}" type="doc">
      <dgm:prSet loTypeId="urn:microsoft.com/office/officeart/2005/8/layout/arrow2" loCatId="process" qsTypeId="urn:microsoft.com/office/officeart/2005/8/quickstyle/simple4" qsCatId="simple" csTypeId="urn:microsoft.com/office/officeart/2005/8/colors/colorful5" csCatId="colorful" phldr="1"/>
      <dgm:spPr/>
    </dgm:pt>
    <dgm:pt modelId="{9D786660-65CC-4762-888E-B699FF2E8CC6}">
      <dgm:prSet phldrT="[文本]" custT="1"/>
      <dgm:spPr/>
      <dgm:t>
        <a:bodyPr/>
        <a:lstStyle/>
        <a:p>
          <a:r>
            <a:rPr lang="zh-CN" altLang="en-US" sz="180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喜欢宠物</a:t>
          </a:r>
          <a:endParaRPr lang="zh-CN" altLang="en-US" sz="1800" dirty="0"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72B448-F027-4AAB-BEF5-5CF0938C68E6}" type="parTrans" cxnId="{835F341C-C0B1-44F2-8615-9480630B6FE2}">
      <dgm:prSet/>
      <dgm:spPr/>
      <dgm:t>
        <a:bodyPr/>
        <a:lstStyle/>
        <a:p>
          <a:endParaRPr lang="zh-CN" altLang="en-US" sz="1100"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9199BAF-BAEC-406C-89CC-AD5162F3155A}" type="sibTrans" cxnId="{835F341C-C0B1-44F2-8615-9480630B6FE2}">
      <dgm:prSet/>
      <dgm:spPr/>
      <dgm:t>
        <a:bodyPr/>
        <a:lstStyle/>
        <a:p>
          <a:endParaRPr lang="zh-CN" altLang="en-US" sz="1100"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84B2359-5F05-4B43-A7C5-E920DEEB5BFC}">
      <dgm:prSet phldrT="[文本]" custT="1"/>
      <dgm:spPr/>
      <dgm:t>
        <a:bodyPr/>
        <a:lstStyle/>
        <a:p>
          <a:r>
            <a:rPr lang="zh-CN" altLang="en-US" sz="1800" dirty="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购买宠物</a:t>
          </a:r>
          <a:endParaRPr lang="zh-CN" altLang="en-US" sz="1800" dirty="0"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CFB396-E973-4801-A862-BC3D3D61E4FF}" type="parTrans" cxnId="{F4FD776B-DAB9-4608-B255-7D601273DA7C}">
      <dgm:prSet/>
      <dgm:spPr/>
      <dgm:t>
        <a:bodyPr/>
        <a:lstStyle/>
        <a:p>
          <a:endParaRPr lang="zh-CN" altLang="en-US" sz="1100"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F9AA7C-8FB8-4083-8B3C-70D0435C32C1}" type="sibTrans" cxnId="{F4FD776B-DAB9-4608-B255-7D601273DA7C}">
      <dgm:prSet/>
      <dgm:spPr/>
      <dgm:t>
        <a:bodyPr/>
        <a:lstStyle/>
        <a:p>
          <a:endParaRPr lang="zh-CN" altLang="en-US" sz="1100"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EBF2A3-034F-49D1-8950-7CDA0ABE12A7}">
      <dgm:prSet phldrT="[文本]" custT="1"/>
      <dgm:spPr/>
      <dgm:t>
        <a:bodyPr/>
        <a:lstStyle/>
        <a:p>
          <a:r>
            <a:rPr lang="zh-CN" altLang="en-US" sz="1800" dirty="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繁殖宠物</a:t>
          </a:r>
          <a:endParaRPr lang="zh-CN" altLang="en-US" sz="1800" dirty="0"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1130179-A781-4856-AF1C-B80485347F1B}" type="parTrans" cxnId="{FE255B48-36A4-42BD-A922-FEBC69C8402B}">
      <dgm:prSet/>
      <dgm:spPr/>
      <dgm:t>
        <a:bodyPr/>
        <a:lstStyle/>
        <a:p>
          <a:endParaRPr lang="zh-CN" altLang="en-US" sz="1100"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1667E5C-F3FC-45CE-B158-5F6F3585D360}" type="sibTrans" cxnId="{FE255B48-36A4-42BD-A922-FEBC69C8402B}">
      <dgm:prSet/>
      <dgm:spPr/>
      <dgm:t>
        <a:bodyPr/>
        <a:lstStyle/>
        <a:p>
          <a:endParaRPr lang="zh-CN" altLang="en-US" sz="1100"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E3D606-51D2-4D07-8710-624BE4EE0059}" type="pres">
      <dgm:prSet presAssocID="{056106EE-B6E3-4FF8-8665-495D99916213}" presName="arrowDiagram" presStyleCnt="0">
        <dgm:presLayoutVars>
          <dgm:chMax val="5"/>
          <dgm:dir/>
          <dgm:resizeHandles val="exact"/>
        </dgm:presLayoutVars>
      </dgm:prSet>
      <dgm:spPr/>
    </dgm:pt>
    <dgm:pt modelId="{C7223146-AB18-4A29-887C-1EA51A3A95CB}" type="pres">
      <dgm:prSet presAssocID="{056106EE-B6E3-4FF8-8665-495D99916213}" presName="arrow" presStyleLbl="bgShp" presStyleIdx="0" presStyleCnt="1"/>
      <dgm:spPr/>
    </dgm:pt>
    <dgm:pt modelId="{5ED0B2DE-B3C8-419D-BEE0-630D1885DF47}" type="pres">
      <dgm:prSet presAssocID="{056106EE-B6E3-4FF8-8665-495D99916213}" presName="arrowDiagram3" presStyleCnt="0"/>
      <dgm:spPr/>
    </dgm:pt>
    <dgm:pt modelId="{41412AC2-392F-48C5-B2AB-06C488086192}" type="pres">
      <dgm:prSet presAssocID="{9D786660-65CC-4762-888E-B699FF2E8CC6}" presName="bullet3a" presStyleLbl="node1" presStyleIdx="0" presStyleCnt="3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</dgm:pt>
    <dgm:pt modelId="{13B66652-BF22-4E1F-AD97-C41D047DF30E}" type="pres">
      <dgm:prSet presAssocID="{9D786660-65CC-4762-888E-B699FF2E8CC6}" presName="textBox3a" presStyleLbl="revTx" presStyleIdx="0" presStyleCnt="3">
        <dgm:presLayoutVars>
          <dgm:bulletEnabled val="1"/>
        </dgm:presLayoutVars>
      </dgm:prSet>
      <dgm:spPr/>
    </dgm:pt>
    <dgm:pt modelId="{D6193A7B-A2D1-4283-A36D-6B31B48706C9}" type="pres">
      <dgm:prSet presAssocID="{C84B2359-5F05-4B43-A7C5-E920DEEB5BFC}" presName="bullet3b" presStyleLbl="node1" presStyleIdx="1" presStyleCnt="3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</dgm:pt>
    <dgm:pt modelId="{57EDAE55-253A-4079-B5CA-367C9C2B1FED}" type="pres">
      <dgm:prSet presAssocID="{C84B2359-5F05-4B43-A7C5-E920DEEB5BFC}" presName="textBox3b" presStyleLbl="revTx" presStyleIdx="1" presStyleCnt="3">
        <dgm:presLayoutVars>
          <dgm:bulletEnabled val="1"/>
        </dgm:presLayoutVars>
      </dgm:prSet>
      <dgm:spPr/>
    </dgm:pt>
    <dgm:pt modelId="{3D096CA3-7932-406F-AE67-C4EF4E2CCA68}" type="pres">
      <dgm:prSet presAssocID="{A2EBF2A3-034F-49D1-8950-7CDA0ABE12A7}" presName="bullet3c" presStyleLbl="node1" presStyleIdx="2" presStyleCnt="3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</dgm:pt>
    <dgm:pt modelId="{BA1F252E-5EE1-42CC-B883-357D9AEE8D54}" type="pres">
      <dgm:prSet presAssocID="{A2EBF2A3-034F-49D1-8950-7CDA0ABE12A7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FE255B48-36A4-42BD-A922-FEBC69C8402B}" srcId="{056106EE-B6E3-4FF8-8665-495D99916213}" destId="{A2EBF2A3-034F-49D1-8950-7CDA0ABE12A7}" srcOrd="2" destOrd="0" parTransId="{21130179-A781-4856-AF1C-B80485347F1B}" sibTransId="{21667E5C-F3FC-45CE-B158-5F6F3585D360}"/>
    <dgm:cxn modelId="{CCA752C4-DB7B-485A-A834-2C3CD56D3EED}" type="presOf" srcId="{056106EE-B6E3-4FF8-8665-495D99916213}" destId="{85E3D606-51D2-4D07-8710-624BE4EE0059}" srcOrd="0" destOrd="0" presId="urn:microsoft.com/office/officeart/2005/8/layout/arrow2"/>
    <dgm:cxn modelId="{71E6AD3C-6ABF-4117-893B-9DC1D3BD24E4}" type="presOf" srcId="{9D786660-65CC-4762-888E-B699FF2E8CC6}" destId="{13B66652-BF22-4E1F-AD97-C41D047DF30E}" srcOrd="0" destOrd="0" presId="urn:microsoft.com/office/officeart/2005/8/layout/arrow2"/>
    <dgm:cxn modelId="{835F341C-C0B1-44F2-8615-9480630B6FE2}" srcId="{056106EE-B6E3-4FF8-8665-495D99916213}" destId="{9D786660-65CC-4762-888E-B699FF2E8CC6}" srcOrd="0" destOrd="0" parTransId="{C172B448-F027-4AAB-BEF5-5CF0938C68E6}" sibTransId="{59199BAF-BAEC-406C-89CC-AD5162F3155A}"/>
    <dgm:cxn modelId="{F4FD776B-DAB9-4608-B255-7D601273DA7C}" srcId="{056106EE-B6E3-4FF8-8665-495D99916213}" destId="{C84B2359-5F05-4B43-A7C5-E920DEEB5BFC}" srcOrd="1" destOrd="0" parTransId="{B0CFB396-E973-4801-A862-BC3D3D61E4FF}" sibTransId="{D8F9AA7C-8FB8-4083-8B3C-70D0435C32C1}"/>
    <dgm:cxn modelId="{6942F7EE-D8BB-4DE0-A2F7-5B3E88740581}" type="presOf" srcId="{C84B2359-5F05-4B43-A7C5-E920DEEB5BFC}" destId="{57EDAE55-253A-4079-B5CA-367C9C2B1FED}" srcOrd="0" destOrd="0" presId="urn:microsoft.com/office/officeart/2005/8/layout/arrow2"/>
    <dgm:cxn modelId="{25931BA6-BD2B-48DC-AA1B-554687902646}" type="presOf" srcId="{A2EBF2A3-034F-49D1-8950-7CDA0ABE12A7}" destId="{BA1F252E-5EE1-42CC-B883-357D9AEE8D54}" srcOrd="0" destOrd="0" presId="urn:microsoft.com/office/officeart/2005/8/layout/arrow2"/>
    <dgm:cxn modelId="{D12890DD-2D0C-4A3D-8167-ED5F8AD3A1F7}" type="presParOf" srcId="{85E3D606-51D2-4D07-8710-624BE4EE0059}" destId="{C7223146-AB18-4A29-887C-1EA51A3A95CB}" srcOrd="0" destOrd="0" presId="urn:microsoft.com/office/officeart/2005/8/layout/arrow2"/>
    <dgm:cxn modelId="{03C12527-6492-4541-A7D8-765E0AEBF6BB}" type="presParOf" srcId="{85E3D606-51D2-4D07-8710-624BE4EE0059}" destId="{5ED0B2DE-B3C8-419D-BEE0-630D1885DF47}" srcOrd="1" destOrd="0" presId="urn:microsoft.com/office/officeart/2005/8/layout/arrow2"/>
    <dgm:cxn modelId="{95A44615-F02E-4B88-AAD0-2294FC6AA251}" type="presParOf" srcId="{5ED0B2DE-B3C8-419D-BEE0-630D1885DF47}" destId="{41412AC2-392F-48C5-B2AB-06C488086192}" srcOrd="0" destOrd="0" presId="urn:microsoft.com/office/officeart/2005/8/layout/arrow2"/>
    <dgm:cxn modelId="{DB4063AC-DDB8-4AA0-ABBE-A6F995587B7B}" type="presParOf" srcId="{5ED0B2DE-B3C8-419D-BEE0-630D1885DF47}" destId="{13B66652-BF22-4E1F-AD97-C41D047DF30E}" srcOrd="1" destOrd="0" presId="urn:microsoft.com/office/officeart/2005/8/layout/arrow2"/>
    <dgm:cxn modelId="{D549DA0A-E5C8-43CF-80FF-43B7C7CE1AEF}" type="presParOf" srcId="{5ED0B2DE-B3C8-419D-BEE0-630D1885DF47}" destId="{D6193A7B-A2D1-4283-A36D-6B31B48706C9}" srcOrd="2" destOrd="0" presId="urn:microsoft.com/office/officeart/2005/8/layout/arrow2"/>
    <dgm:cxn modelId="{BCB3B3D1-3DFB-417C-9A2A-B1B63650D3C5}" type="presParOf" srcId="{5ED0B2DE-B3C8-419D-BEE0-630D1885DF47}" destId="{57EDAE55-253A-4079-B5CA-367C9C2B1FED}" srcOrd="3" destOrd="0" presId="urn:microsoft.com/office/officeart/2005/8/layout/arrow2"/>
    <dgm:cxn modelId="{5ABF6A0D-BC99-48D6-8289-B4161DD3E115}" type="presParOf" srcId="{5ED0B2DE-B3C8-419D-BEE0-630D1885DF47}" destId="{3D096CA3-7932-406F-AE67-C4EF4E2CCA68}" srcOrd="4" destOrd="0" presId="urn:microsoft.com/office/officeart/2005/8/layout/arrow2"/>
    <dgm:cxn modelId="{C5B055F3-A1E4-416B-87C2-687C4ADB77DD}" type="presParOf" srcId="{5ED0B2DE-B3C8-419D-BEE0-630D1885DF47}" destId="{BA1F252E-5EE1-42CC-B883-357D9AEE8D54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F5061E-CA7D-4615-B5FB-2A8C22C1BFDF}" type="doc">
      <dgm:prSet loTypeId="urn:microsoft.com/office/officeart/2005/8/layout/hierarchy2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99009691-6417-4C89-A1CD-4AEA8A59BDB9}">
      <dgm:prSet phldrT="[文本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/>
            <a:t>用户</a:t>
          </a:r>
          <a:endParaRPr lang="zh-CN" altLang="en-US" dirty="0"/>
        </a:p>
      </dgm:t>
    </dgm:pt>
    <dgm:pt modelId="{B25489F9-30C5-4669-A019-57D72A3D5B6F}" type="parTrans" cxnId="{AFA1474D-C10B-4FF7-92F3-44D889E50579}">
      <dgm:prSet/>
      <dgm:spPr/>
      <dgm:t>
        <a:bodyPr/>
        <a:lstStyle/>
        <a:p>
          <a:endParaRPr lang="zh-CN" altLang="en-US"/>
        </a:p>
      </dgm:t>
    </dgm:pt>
    <dgm:pt modelId="{3DD410A7-6D74-4F6A-B19C-5B4C89228430}" type="sibTrans" cxnId="{AFA1474D-C10B-4FF7-92F3-44D889E50579}">
      <dgm:prSet/>
      <dgm:spPr/>
      <dgm:t>
        <a:bodyPr/>
        <a:lstStyle/>
        <a:p>
          <a:endParaRPr lang="zh-CN" altLang="en-US"/>
        </a:p>
      </dgm:t>
    </dgm:pt>
    <dgm:pt modelId="{47E1FDCE-FA3F-4004-94E8-0C55CD585924}">
      <dgm:prSet phldrT="[文本]"/>
      <dgm:spPr/>
      <dgm:t>
        <a:bodyPr/>
        <a:lstStyle/>
        <a:p>
          <a:r>
            <a:rPr lang="zh-CN" altLang="en-US" dirty="0" smtClean="0"/>
            <a:t>商家</a:t>
          </a:r>
          <a:endParaRPr lang="zh-CN" altLang="en-US" dirty="0"/>
        </a:p>
      </dgm:t>
    </dgm:pt>
    <dgm:pt modelId="{CD5D9D3F-E7CF-4276-8B7A-50223AA18C88}" type="parTrans" cxnId="{81DFBA0C-697E-4628-ACA8-4E288C9E97ED}">
      <dgm:prSet/>
      <dgm:spPr/>
      <dgm:t>
        <a:bodyPr/>
        <a:lstStyle/>
        <a:p>
          <a:endParaRPr lang="zh-CN" altLang="en-US"/>
        </a:p>
      </dgm:t>
    </dgm:pt>
    <dgm:pt modelId="{617CD4EE-6FA0-4AB4-8650-011B540FD7D4}" type="sibTrans" cxnId="{81DFBA0C-697E-4628-ACA8-4E288C9E97ED}">
      <dgm:prSet/>
      <dgm:spPr/>
      <dgm:t>
        <a:bodyPr/>
        <a:lstStyle/>
        <a:p>
          <a:endParaRPr lang="zh-CN" altLang="en-US"/>
        </a:p>
      </dgm:t>
    </dgm:pt>
    <dgm:pt modelId="{173FAF11-4B41-43D3-BF08-362712858824}">
      <dgm:prSet phldrT="[文本]"/>
      <dgm:spPr/>
      <dgm:t>
        <a:bodyPr/>
        <a:lstStyle/>
        <a:p>
          <a:r>
            <a:rPr lang="zh-CN" altLang="en-US" dirty="0" smtClean="0"/>
            <a:t>客户</a:t>
          </a:r>
          <a:endParaRPr lang="zh-CN" altLang="en-US" dirty="0"/>
        </a:p>
      </dgm:t>
    </dgm:pt>
    <dgm:pt modelId="{1D0C821D-CC09-4520-8621-E77214105CDA}" type="parTrans" cxnId="{50FEE310-54BC-4BE5-85D6-2FF60EFB0923}">
      <dgm:prSet/>
      <dgm:spPr/>
      <dgm:t>
        <a:bodyPr/>
        <a:lstStyle/>
        <a:p>
          <a:endParaRPr lang="zh-CN" altLang="en-US"/>
        </a:p>
      </dgm:t>
    </dgm:pt>
    <dgm:pt modelId="{1547297F-9310-4454-9F76-515D7ECB78BD}" type="sibTrans" cxnId="{50FEE310-54BC-4BE5-85D6-2FF60EFB0923}">
      <dgm:prSet/>
      <dgm:spPr/>
      <dgm:t>
        <a:bodyPr/>
        <a:lstStyle/>
        <a:p>
          <a:endParaRPr lang="zh-CN" altLang="en-US"/>
        </a:p>
      </dgm:t>
    </dgm:pt>
    <dgm:pt modelId="{5814FE20-5F0D-477E-BD2C-21FDAC715402}">
      <dgm:prSet phldrT="[文本]"/>
      <dgm:spPr/>
      <dgm:t>
        <a:bodyPr/>
        <a:lstStyle/>
        <a:p>
          <a:r>
            <a:rPr lang="zh-CN" altLang="en-US" dirty="0" smtClean="0"/>
            <a:t>繁殖者</a:t>
          </a:r>
          <a:endParaRPr lang="zh-CN" altLang="en-US" dirty="0"/>
        </a:p>
      </dgm:t>
    </dgm:pt>
    <dgm:pt modelId="{F0C5D0EE-9104-41A8-A384-A2725A74F4BE}" type="parTrans" cxnId="{66E3CDA8-71AE-433D-ACD7-A2F1CC8AC4AA}">
      <dgm:prSet/>
      <dgm:spPr/>
      <dgm:t>
        <a:bodyPr/>
        <a:lstStyle/>
        <a:p>
          <a:endParaRPr lang="zh-CN" altLang="en-US"/>
        </a:p>
      </dgm:t>
    </dgm:pt>
    <dgm:pt modelId="{4FF8A4F2-D357-4F21-98B5-B15BB4D740F9}" type="sibTrans" cxnId="{66E3CDA8-71AE-433D-ACD7-A2F1CC8AC4AA}">
      <dgm:prSet/>
      <dgm:spPr/>
      <dgm:t>
        <a:bodyPr/>
        <a:lstStyle/>
        <a:p>
          <a:endParaRPr lang="zh-CN" altLang="en-US"/>
        </a:p>
      </dgm:t>
    </dgm:pt>
    <dgm:pt modelId="{1562FE83-F562-437A-88CA-9B1A69ABB4B0}">
      <dgm:prSet phldrT="[文本]"/>
      <dgm:spPr/>
      <dgm:t>
        <a:bodyPr/>
        <a:lstStyle/>
        <a:p>
          <a:r>
            <a:rPr lang="zh-CN" altLang="en-US" dirty="0" smtClean="0"/>
            <a:t>指导手</a:t>
          </a:r>
          <a:endParaRPr lang="zh-CN" altLang="en-US" dirty="0"/>
        </a:p>
      </dgm:t>
    </dgm:pt>
    <dgm:pt modelId="{D92E31C0-7532-4EF1-AA71-DB7EBCCEA26C}" type="parTrans" cxnId="{6949CD70-6E2D-431E-B2DF-C79492561393}">
      <dgm:prSet/>
      <dgm:spPr/>
      <dgm:t>
        <a:bodyPr/>
        <a:lstStyle/>
        <a:p>
          <a:endParaRPr lang="zh-CN" altLang="en-US"/>
        </a:p>
      </dgm:t>
    </dgm:pt>
    <dgm:pt modelId="{D9DDC9DA-0D68-48E1-A565-C4BBD2008FA3}" type="sibTrans" cxnId="{6949CD70-6E2D-431E-B2DF-C79492561393}">
      <dgm:prSet/>
      <dgm:spPr/>
      <dgm:t>
        <a:bodyPr/>
        <a:lstStyle/>
        <a:p>
          <a:endParaRPr lang="zh-CN" altLang="en-US"/>
        </a:p>
      </dgm:t>
    </dgm:pt>
    <dgm:pt modelId="{E980D044-F3A8-43AA-86E3-E1A01933C1B4}">
      <dgm:prSet phldrT="[文本]"/>
      <dgm:spPr/>
      <dgm:t>
        <a:bodyPr/>
        <a:lstStyle/>
        <a:p>
          <a:r>
            <a:rPr lang="zh-CN" altLang="en-US" dirty="0" smtClean="0"/>
            <a:t>摄影师</a:t>
          </a:r>
          <a:endParaRPr lang="zh-CN" altLang="en-US" dirty="0"/>
        </a:p>
      </dgm:t>
    </dgm:pt>
    <dgm:pt modelId="{57D7A0DB-BE51-459F-A51D-574678505B62}" type="parTrans" cxnId="{B6F0E50E-10C5-4524-9756-FFB7F2338DA9}">
      <dgm:prSet/>
      <dgm:spPr/>
      <dgm:t>
        <a:bodyPr/>
        <a:lstStyle/>
        <a:p>
          <a:endParaRPr lang="zh-CN" altLang="en-US"/>
        </a:p>
      </dgm:t>
    </dgm:pt>
    <dgm:pt modelId="{43F2BEAD-899C-43CF-94AC-BDB120F4221A}" type="sibTrans" cxnId="{B6F0E50E-10C5-4524-9756-FFB7F2338DA9}">
      <dgm:prSet/>
      <dgm:spPr/>
      <dgm:t>
        <a:bodyPr/>
        <a:lstStyle/>
        <a:p>
          <a:endParaRPr lang="zh-CN" altLang="en-US"/>
        </a:p>
      </dgm:t>
    </dgm:pt>
    <dgm:pt modelId="{B846B3C9-13EC-4A98-84E2-726DBE83496F}">
      <dgm:prSet phldrT="[文本]"/>
      <dgm:spPr/>
      <dgm:t>
        <a:bodyPr/>
        <a:lstStyle/>
        <a:p>
          <a:r>
            <a:rPr lang="zh-CN" altLang="en-US" dirty="0" smtClean="0"/>
            <a:t>宠物医生</a:t>
          </a:r>
          <a:endParaRPr lang="zh-CN" altLang="en-US" dirty="0"/>
        </a:p>
      </dgm:t>
    </dgm:pt>
    <dgm:pt modelId="{6D29A8D4-853C-4733-8ACB-0C3C08DB7E42}" type="parTrans" cxnId="{7E392AA5-7F65-448A-BA35-5B77330C6AEE}">
      <dgm:prSet/>
      <dgm:spPr/>
      <dgm:t>
        <a:bodyPr/>
        <a:lstStyle/>
        <a:p>
          <a:endParaRPr lang="zh-CN" altLang="en-US"/>
        </a:p>
      </dgm:t>
    </dgm:pt>
    <dgm:pt modelId="{CDE40CAF-215F-4C27-8273-7E20864BA4A1}" type="sibTrans" cxnId="{7E392AA5-7F65-448A-BA35-5B77330C6AEE}">
      <dgm:prSet/>
      <dgm:spPr/>
      <dgm:t>
        <a:bodyPr/>
        <a:lstStyle/>
        <a:p>
          <a:endParaRPr lang="zh-CN" altLang="en-US"/>
        </a:p>
      </dgm:t>
    </dgm:pt>
    <dgm:pt modelId="{A6FEC449-E1CA-4F0F-AE93-30F9DE529C31}">
      <dgm:prSet phldrT="[文本]"/>
      <dgm:spPr/>
      <dgm:t>
        <a:bodyPr/>
        <a:lstStyle/>
        <a:p>
          <a:r>
            <a:rPr lang="zh-CN" altLang="en-US" dirty="0" smtClean="0"/>
            <a:t>宠物美容师</a:t>
          </a:r>
          <a:endParaRPr lang="zh-CN" altLang="en-US" dirty="0"/>
        </a:p>
      </dgm:t>
    </dgm:pt>
    <dgm:pt modelId="{A995B172-0A27-4362-8C8B-92AD99DBA646}" type="parTrans" cxnId="{E6AB8C90-C75D-4DA3-AD99-997B3814A9A1}">
      <dgm:prSet/>
      <dgm:spPr/>
      <dgm:t>
        <a:bodyPr/>
        <a:lstStyle/>
        <a:p>
          <a:endParaRPr lang="zh-CN" altLang="en-US"/>
        </a:p>
      </dgm:t>
    </dgm:pt>
    <dgm:pt modelId="{81909ABE-5CD7-41B2-B8D4-A1E2E22FEF8C}" type="sibTrans" cxnId="{E6AB8C90-C75D-4DA3-AD99-997B3814A9A1}">
      <dgm:prSet/>
      <dgm:spPr/>
      <dgm:t>
        <a:bodyPr/>
        <a:lstStyle/>
        <a:p>
          <a:endParaRPr lang="zh-CN" altLang="en-US"/>
        </a:p>
      </dgm:t>
    </dgm:pt>
    <dgm:pt modelId="{4799AC41-E96E-4A5E-A45A-53B168AF12FD}">
      <dgm:prSet phldrT="[文本]"/>
      <dgm:spPr/>
      <dgm:t>
        <a:bodyPr/>
        <a:lstStyle/>
        <a:p>
          <a:r>
            <a:rPr lang="zh-CN" altLang="en-US" dirty="0" smtClean="0"/>
            <a:t>个人</a:t>
          </a:r>
          <a:endParaRPr lang="zh-CN" altLang="en-US" dirty="0"/>
        </a:p>
      </dgm:t>
    </dgm:pt>
    <dgm:pt modelId="{1B3F4909-20FB-449A-83CA-5D8B3406118F}" type="parTrans" cxnId="{BB4EC133-F040-48EC-807B-FB6D34E00EB1}">
      <dgm:prSet/>
      <dgm:spPr/>
      <dgm:t>
        <a:bodyPr/>
        <a:lstStyle/>
        <a:p>
          <a:endParaRPr lang="zh-CN" altLang="en-US"/>
        </a:p>
      </dgm:t>
    </dgm:pt>
    <dgm:pt modelId="{13409E04-ABE6-4C96-933D-31CE5D9B7554}" type="sibTrans" cxnId="{BB4EC133-F040-48EC-807B-FB6D34E00EB1}">
      <dgm:prSet/>
      <dgm:spPr/>
      <dgm:t>
        <a:bodyPr/>
        <a:lstStyle/>
        <a:p>
          <a:endParaRPr lang="zh-CN" altLang="en-US"/>
        </a:p>
      </dgm:t>
    </dgm:pt>
    <dgm:pt modelId="{742BF1BF-C5DF-4DDB-9D83-F5290757AAD0}">
      <dgm:prSet phldrT="[文本]"/>
      <dgm:spPr/>
      <dgm:t>
        <a:bodyPr/>
        <a:lstStyle/>
        <a:p>
          <a:r>
            <a:rPr lang="zh-CN" altLang="en-US" dirty="0" smtClean="0"/>
            <a:t>繁殖者</a:t>
          </a:r>
          <a:endParaRPr lang="zh-CN" altLang="en-US" dirty="0"/>
        </a:p>
      </dgm:t>
    </dgm:pt>
    <dgm:pt modelId="{B62FD949-DD7F-4FC0-8B35-E4F4D62E731F}" type="parTrans" cxnId="{DA9E4029-975A-47BB-9E11-0115407A7177}">
      <dgm:prSet/>
      <dgm:spPr/>
      <dgm:t>
        <a:bodyPr/>
        <a:lstStyle/>
        <a:p>
          <a:endParaRPr lang="zh-CN" altLang="en-US"/>
        </a:p>
      </dgm:t>
    </dgm:pt>
    <dgm:pt modelId="{92669C46-B3BC-43CD-97E6-057069AD11AD}" type="sibTrans" cxnId="{DA9E4029-975A-47BB-9E11-0115407A7177}">
      <dgm:prSet/>
      <dgm:spPr/>
      <dgm:t>
        <a:bodyPr/>
        <a:lstStyle/>
        <a:p>
          <a:endParaRPr lang="zh-CN" altLang="en-US"/>
        </a:p>
      </dgm:t>
    </dgm:pt>
    <dgm:pt modelId="{90C4C1AB-D0AC-4FFF-B544-B1B683F74880}">
      <dgm:prSet phldrT="[文本]"/>
      <dgm:spPr/>
      <dgm:t>
        <a:bodyPr/>
        <a:lstStyle/>
        <a:p>
          <a:r>
            <a:rPr lang="zh-CN" altLang="en-US" dirty="0" smtClean="0"/>
            <a:t>特邀用户</a:t>
          </a:r>
          <a:endParaRPr lang="zh-CN" altLang="en-US" dirty="0"/>
        </a:p>
      </dgm:t>
    </dgm:pt>
    <dgm:pt modelId="{6AE1D8D1-B273-4249-A9DC-388E71BF7195}" type="parTrans" cxnId="{33DF76F1-B8B7-4D68-B23D-97E3C47C876A}">
      <dgm:prSet/>
      <dgm:spPr/>
      <dgm:t>
        <a:bodyPr/>
        <a:lstStyle/>
        <a:p>
          <a:endParaRPr lang="zh-CN" altLang="en-US"/>
        </a:p>
      </dgm:t>
    </dgm:pt>
    <dgm:pt modelId="{2A6D73B7-7255-4FBA-90C0-6AAF0863D675}" type="sibTrans" cxnId="{33DF76F1-B8B7-4D68-B23D-97E3C47C876A}">
      <dgm:prSet/>
      <dgm:spPr/>
      <dgm:t>
        <a:bodyPr/>
        <a:lstStyle/>
        <a:p>
          <a:endParaRPr lang="zh-CN" altLang="en-US"/>
        </a:p>
      </dgm:t>
    </dgm:pt>
    <dgm:pt modelId="{44F267AA-CBB5-4F9B-A7F9-35D1E5E7BEB0}">
      <dgm:prSet phldrT="[文本]"/>
      <dgm:spPr/>
      <dgm:t>
        <a:bodyPr/>
        <a:lstStyle/>
        <a:p>
          <a:r>
            <a:rPr lang="zh-CN" altLang="en-US" dirty="0" smtClean="0"/>
            <a:t>裁判</a:t>
          </a:r>
          <a:endParaRPr lang="zh-CN" altLang="en-US" dirty="0"/>
        </a:p>
      </dgm:t>
    </dgm:pt>
    <dgm:pt modelId="{58B95C1D-7238-4566-A66E-567949C70F67}" type="parTrans" cxnId="{9A447D54-E4A1-466D-9AB7-A54726DFAEAF}">
      <dgm:prSet/>
      <dgm:spPr/>
      <dgm:t>
        <a:bodyPr/>
        <a:lstStyle/>
        <a:p>
          <a:endParaRPr lang="zh-CN" altLang="en-US"/>
        </a:p>
      </dgm:t>
    </dgm:pt>
    <dgm:pt modelId="{07F96410-46B6-4C99-88F2-3C1725555950}" type="sibTrans" cxnId="{9A447D54-E4A1-466D-9AB7-A54726DFAEAF}">
      <dgm:prSet/>
      <dgm:spPr/>
      <dgm:t>
        <a:bodyPr/>
        <a:lstStyle/>
        <a:p>
          <a:endParaRPr lang="zh-CN" altLang="en-US"/>
        </a:p>
      </dgm:t>
    </dgm:pt>
    <dgm:pt modelId="{EBCA11E0-F93B-4505-A3D0-AD89C41BDA74}">
      <dgm:prSet phldrT="[文本]"/>
      <dgm:spPr/>
      <dgm:t>
        <a:bodyPr/>
        <a:lstStyle/>
        <a:p>
          <a:r>
            <a:rPr lang="zh-CN" altLang="en-US" dirty="0" smtClean="0"/>
            <a:t>明星</a:t>
          </a:r>
          <a:endParaRPr lang="zh-CN" altLang="en-US" dirty="0"/>
        </a:p>
      </dgm:t>
    </dgm:pt>
    <dgm:pt modelId="{3B5413F3-85A2-4452-B1B1-585626445A32}" type="parTrans" cxnId="{18C06A09-6ABF-43C1-B7D8-B115DB91271F}">
      <dgm:prSet/>
      <dgm:spPr/>
      <dgm:t>
        <a:bodyPr/>
        <a:lstStyle/>
        <a:p>
          <a:endParaRPr lang="zh-CN" altLang="en-US"/>
        </a:p>
      </dgm:t>
    </dgm:pt>
    <dgm:pt modelId="{053FE7BF-716E-4F13-A7D2-F74501F9C2A5}" type="sibTrans" cxnId="{18C06A09-6ABF-43C1-B7D8-B115DB91271F}">
      <dgm:prSet/>
      <dgm:spPr/>
      <dgm:t>
        <a:bodyPr/>
        <a:lstStyle/>
        <a:p>
          <a:endParaRPr lang="zh-CN" altLang="en-US"/>
        </a:p>
      </dgm:t>
    </dgm:pt>
    <dgm:pt modelId="{FF913ECC-26D2-4189-9836-B29C40A46248}" type="pres">
      <dgm:prSet presAssocID="{2EF5061E-CA7D-4615-B5FB-2A8C22C1BFD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D7CED82-BDF3-4C38-98E7-916D58833E94}" type="pres">
      <dgm:prSet presAssocID="{99009691-6417-4C89-A1CD-4AEA8A59BDB9}" presName="root1" presStyleCnt="0"/>
      <dgm:spPr/>
    </dgm:pt>
    <dgm:pt modelId="{B926EC72-A06F-450F-B611-8009A0F4E4C3}" type="pres">
      <dgm:prSet presAssocID="{99009691-6417-4C89-A1CD-4AEA8A59BDB9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F871A29-6AF9-4762-AD45-CCA6006DB9C2}" type="pres">
      <dgm:prSet presAssocID="{99009691-6417-4C89-A1CD-4AEA8A59BDB9}" presName="level2hierChild" presStyleCnt="0"/>
      <dgm:spPr/>
    </dgm:pt>
    <dgm:pt modelId="{6643950C-0924-4229-B869-311270F7B270}" type="pres">
      <dgm:prSet presAssocID="{CD5D9D3F-E7CF-4276-8B7A-50223AA18C88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C42AF71B-3C5D-4685-95A4-4E83A4C11295}" type="pres">
      <dgm:prSet presAssocID="{CD5D9D3F-E7CF-4276-8B7A-50223AA18C88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B1DD2A6E-004A-4191-B0D3-38F545378757}" type="pres">
      <dgm:prSet presAssocID="{47E1FDCE-FA3F-4004-94E8-0C55CD585924}" presName="root2" presStyleCnt="0"/>
      <dgm:spPr/>
    </dgm:pt>
    <dgm:pt modelId="{0ADC6336-610D-4983-AC5A-780CCE7D365B}" type="pres">
      <dgm:prSet presAssocID="{47E1FDCE-FA3F-4004-94E8-0C55CD585924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B46FACE-0CF8-4403-A0B6-6121B05FFF31}" type="pres">
      <dgm:prSet presAssocID="{47E1FDCE-FA3F-4004-94E8-0C55CD585924}" presName="level3hierChild" presStyleCnt="0"/>
      <dgm:spPr/>
    </dgm:pt>
    <dgm:pt modelId="{1021267A-CFA7-41F3-89B8-5B427A5DDCD1}" type="pres">
      <dgm:prSet presAssocID="{F0C5D0EE-9104-41A8-A384-A2725A74F4BE}" presName="conn2-1" presStyleLbl="parChTrans1D3" presStyleIdx="0" presStyleCnt="9"/>
      <dgm:spPr/>
      <dgm:t>
        <a:bodyPr/>
        <a:lstStyle/>
        <a:p>
          <a:endParaRPr lang="zh-CN" altLang="en-US"/>
        </a:p>
      </dgm:t>
    </dgm:pt>
    <dgm:pt modelId="{701F05BF-C60B-4503-B491-B9B5816F97F6}" type="pres">
      <dgm:prSet presAssocID="{F0C5D0EE-9104-41A8-A384-A2725A74F4BE}" presName="connTx" presStyleLbl="parChTrans1D3" presStyleIdx="0" presStyleCnt="9"/>
      <dgm:spPr/>
      <dgm:t>
        <a:bodyPr/>
        <a:lstStyle/>
        <a:p>
          <a:endParaRPr lang="zh-CN" altLang="en-US"/>
        </a:p>
      </dgm:t>
    </dgm:pt>
    <dgm:pt modelId="{12DD8EE3-E060-401E-B8A2-0D5FDF6E2157}" type="pres">
      <dgm:prSet presAssocID="{5814FE20-5F0D-477E-BD2C-21FDAC715402}" presName="root2" presStyleCnt="0"/>
      <dgm:spPr/>
    </dgm:pt>
    <dgm:pt modelId="{FD0AE0A2-822F-4E1A-A424-5FE3F2060E7D}" type="pres">
      <dgm:prSet presAssocID="{5814FE20-5F0D-477E-BD2C-21FDAC715402}" presName="LevelTwoTextNode" presStyleLbl="node3" presStyleIdx="0" presStyleCnt="9" custScaleX="1261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D207F5E-1DFB-4189-82FA-91C78264191B}" type="pres">
      <dgm:prSet presAssocID="{5814FE20-5F0D-477E-BD2C-21FDAC715402}" presName="level3hierChild" presStyleCnt="0"/>
      <dgm:spPr/>
    </dgm:pt>
    <dgm:pt modelId="{7C084E01-51CC-494F-98E4-9FAA63D689E3}" type="pres">
      <dgm:prSet presAssocID="{D92E31C0-7532-4EF1-AA71-DB7EBCCEA26C}" presName="conn2-1" presStyleLbl="parChTrans1D3" presStyleIdx="1" presStyleCnt="9"/>
      <dgm:spPr/>
      <dgm:t>
        <a:bodyPr/>
        <a:lstStyle/>
        <a:p>
          <a:endParaRPr lang="zh-CN" altLang="en-US"/>
        </a:p>
      </dgm:t>
    </dgm:pt>
    <dgm:pt modelId="{857E6F03-E90D-4F10-9329-AAAEED715BFB}" type="pres">
      <dgm:prSet presAssocID="{D92E31C0-7532-4EF1-AA71-DB7EBCCEA26C}" presName="connTx" presStyleLbl="parChTrans1D3" presStyleIdx="1" presStyleCnt="9"/>
      <dgm:spPr/>
      <dgm:t>
        <a:bodyPr/>
        <a:lstStyle/>
        <a:p>
          <a:endParaRPr lang="zh-CN" altLang="en-US"/>
        </a:p>
      </dgm:t>
    </dgm:pt>
    <dgm:pt modelId="{75C5A368-A9F6-4BB9-ACAC-641DD85CFE9E}" type="pres">
      <dgm:prSet presAssocID="{1562FE83-F562-437A-88CA-9B1A69ABB4B0}" presName="root2" presStyleCnt="0"/>
      <dgm:spPr/>
    </dgm:pt>
    <dgm:pt modelId="{E4F64A54-EDF7-4B7C-8E0A-AC3835965D82}" type="pres">
      <dgm:prSet presAssocID="{1562FE83-F562-437A-88CA-9B1A69ABB4B0}" presName="LevelTwoTextNode" presStyleLbl="node3" presStyleIdx="1" presStyleCnt="9" custScaleX="1261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0B4D8A-1159-48E7-A285-DD88EF4CD9FC}" type="pres">
      <dgm:prSet presAssocID="{1562FE83-F562-437A-88CA-9B1A69ABB4B0}" presName="level3hierChild" presStyleCnt="0"/>
      <dgm:spPr/>
    </dgm:pt>
    <dgm:pt modelId="{6491113A-8C5F-4C75-81AF-3EC266193586}" type="pres">
      <dgm:prSet presAssocID="{57D7A0DB-BE51-459F-A51D-574678505B62}" presName="conn2-1" presStyleLbl="parChTrans1D3" presStyleIdx="2" presStyleCnt="9"/>
      <dgm:spPr/>
      <dgm:t>
        <a:bodyPr/>
        <a:lstStyle/>
        <a:p>
          <a:endParaRPr lang="zh-CN" altLang="en-US"/>
        </a:p>
      </dgm:t>
    </dgm:pt>
    <dgm:pt modelId="{99B7FB12-5DBC-4434-AD99-D747070A6C22}" type="pres">
      <dgm:prSet presAssocID="{57D7A0DB-BE51-459F-A51D-574678505B62}" presName="connTx" presStyleLbl="parChTrans1D3" presStyleIdx="2" presStyleCnt="9"/>
      <dgm:spPr/>
      <dgm:t>
        <a:bodyPr/>
        <a:lstStyle/>
        <a:p>
          <a:endParaRPr lang="zh-CN" altLang="en-US"/>
        </a:p>
      </dgm:t>
    </dgm:pt>
    <dgm:pt modelId="{713A4D4A-6194-4678-BA51-A2C8EB5A6270}" type="pres">
      <dgm:prSet presAssocID="{E980D044-F3A8-43AA-86E3-E1A01933C1B4}" presName="root2" presStyleCnt="0"/>
      <dgm:spPr/>
    </dgm:pt>
    <dgm:pt modelId="{9114AE5C-6F3B-4CB4-8B8A-1270E1510CAC}" type="pres">
      <dgm:prSet presAssocID="{E980D044-F3A8-43AA-86E3-E1A01933C1B4}" presName="LevelTwoTextNode" presStyleLbl="node3" presStyleIdx="2" presStyleCnt="9" custScaleX="1261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0B32FE1-49B9-452D-AFB9-EC1A63CFB76B}" type="pres">
      <dgm:prSet presAssocID="{E980D044-F3A8-43AA-86E3-E1A01933C1B4}" presName="level3hierChild" presStyleCnt="0"/>
      <dgm:spPr/>
    </dgm:pt>
    <dgm:pt modelId="{4FD6A7E0-900E-4050-85FA-02A163F7B2C3}" type="pres">
      <dgm:prSet presAssocID="{6D29A8D4-853C-4733-8ACB-0C3C08DB7E42}" presName="conn2-1" presStyleLbl="parChTrans1D3" presStyleIdx="3" presStyleCnt="9"/>
      <dgm:spPr/>
      <dgm:t>
        <a:bodyPr/>
        <a:lstStyle/>
        <a:p>
          <a:endParaRPr lang="zh-CN" altLang="en-US"/>
        </a:p>
      </dgm:t>
    </dgm:pt>
    <dgm:pt modelId="{880E714D-7437-48B3-8C4A-C479CB0C02CA}" type="pres">
      <dgm:prSet presAssocID="{6D29A8D4-853C-4733-8ACB-0C3C08DB7E42}" presName="connTx" presStyleLbl="parChTrans1D3" presStyleIdx="3" presStyleCnt="9"/>
      <dgm:spPr/>
      <dgm:t>
        <a:bodyPr/>
        <a:lstStyle/>
        <a:p>
          <a:endParaRPr lang="zh-CN" altLang="en-US"/>
        </a:p>
      </dgm:t>
    </dgm:pt>
    <dgm:pt modelId="{A60537F8-3573-428F-8AA3-7DBC37AAE578}" type="pres">
      <dgm:prSet presAssocID="{B846B3C9-13EC-4A98-84E2-726DBE83496F}" presName="root2" presStyleCnt="0"/>
      <dgm:spPr/>
    </dgm:pt>
    <dgm:pt modelId="{CA44E835-B3D4-4701-8E25-6081E1C4F048}" type="pres">
      <dgm:prSet presAssocID="{B846B3C9-13EC-4A98-84E2-726DBE83496F}" presName="LevelTwoTextNode" presStyleLbl="node3" presStyleIdx="3" presStyleCnt="9" custScaleX="1261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B7327C-021E-4956-8EBB-6C48A251701D}" type="pres">
      <dgm:prSet presAssocID="{B846B3C9-13EC-4A98-84E2-726DBE83496F}" presName="level3hierChild" presStyleCnt="0"/>
      <dgm:spPr/>
    </dgm:pt>
    <dgm:pt modelId="{7D2F1E40-C7C6-4280-A9B8-59B5924B180D}" type="pres">
      <dgm:prSet presAssocID="{A995B172-0A27-4362-8C8B-92AD99DBA646}" presName="conn2-1" presStyleLbl="parChTrans1D3" presStyleIdx="4" presStyleCnt="9"/>
      <dgm:spPr/>
      <dgm:t>
        <a:bodyPr/>
        <a:lstStyle/>
        <a:p>
          <a:endParaRPr lang="zh-CN" altLang="en-US"/>
        </a:p>
      </dgm:t>
    </dgm:pt>
    <dgm:pt modelId="{549178FF-43C0-4A21-AA5A-24CEB0D10B41}" type="pres">
      <dgm:prSet presAssocID="{A995B172-0A27-4362-8C8B-92AD99DBA646}" presName="connTx" presStyleLbl="parChTrans1D3" presStyleIdx="4" presStyleCnt="9"/>
      <dgm:spPr/>
      <dgm:t>
        <a:bodyPr/>
        <a:lstStyle/>
        <a:p>
          <a:endParaRPr lang="zh-CN" altLang="en-US"/>
        </a:p>
      </dgm:t>
    </dgm:pt>
    <dgm:pt modelId="{05E9F4BE-31E9-44B0-8588-130AB19BB03A}" type="pres">
      <dgm:prSet presAssocID="{A6FEC449-E1CA-4F0F-AE93-30F9DE529C31}" presName="root2" presStyleCnt="0"/>
      <dgm:spPr/>
    </dgm:pt>
    <dgm:pt modelId="{D4F7EB07-F72D-4888-8E83-403F60212A4B}" type="pres">
      <dgm:prSet presAssocID="{A6FEC449-E1CA-4F0F-AE93-30F9DE529C31}" presName="LevelTwoTextNode" presStyleLbl="node3" presStyleIdx="4" presStyleCnt="9" custScaleX="1261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4C88E-3187-4355-AB1B-ECF6C8A3E6D3}" type="pres">
      <dgm:prSet presAssocID="{A6FEC449-E1CA-4F0F-AE93-30F9DE529C31}" presName="level3hierChild" presStyleCnt="0"/>
      <dgm:spPr/>
    </dgm:pt>
    <dgm:pt modelId="{C4755A01-0817-482D-B0E0-DBFEBC63E37A}" type="pres">
      <dgm:prSet presAssocID="{1D0C821D-CC09-4520-8621-E77214105CDA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D62480F6-ED02-4AEC-A4A2-8F0079FF03C8}" type="pres">
      <dgm:prSet presAssocID="{1D0C821D-CC09-4520-8621-E77214105CDA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FEC528DF-E937-4378-A051-2151CD806CC0}" type="pres">
      <dgm:prSet presAssocID="{173FAF11-4B41-43D3-BF08-362712858824}" presName="root2" presStyleCnt="0"/>
      <dgm:spPr/>
    </dgm:pt>
    <dgm:pt modelId="{4CED64B4-DAD8-4688-AE1C-E2F7B53E9EC2}" type="pres">
      <dgm:prSet presAssocID="{173FAF11-4B41-43D3-BF08-362712858824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A958221-BC41-42F4-954E-C80CBAFAD94A}" type="pres">
      <dgm:prSet presAssocID="{173FAF11-4B41-43D3-BF08-362712858824}" presName="level3hierChild" presStyleCnt="0"/>
      <dgm:spPr/>
    </dgm:pt>
    <dgm:pt modelId="{311E2AE6-EF34-4581-9924-12B7CB8FE7FD}" type="pres">
      <dgm:prSet presAssocID="{1B3F4909-20FB-449A-83CA-5D8B3406118F}" presName="conn2-1" presStyleLbl="parChTrans1D3" presStyleIdx="5" presStyleCnt="9"/>
      <dgm:spPr/>
      <dgm:t>
        <a:bodyPr/>
        <a:lstStyle/>
        <a:p>
          <a:endParaRPr lang="zh-CN" altLang="en-US"/>
        </a:p>
      </dgm:t>
    </dgm:pt>
    <dgm:pt modelId="{8B4204E6-D2D7-4F61-9EA6-BC8533AECB88}" type="pres">
      <dgm:prSet presAssocID="{1B3F4909-20FB-449A-83CA-5D8B3406118F}" presName="connTx" presStyleLbl="parChTrans1D3" presStyleIdx="5" presStyleCnt="9"/>
      <dgm:spPr/>
      <dgm:t>
        <a:bodyPr/>
        <a:lstStyle/>
        <a:p>
          <a:endParaRPr lang="zh-CN" altLang="en-US"/>
        </a:p>
      </dgm:t>
    </dgm:pt>
    <dgm:pt modelId="{85FF1DD7-68A7-4577-B279-A4609A358824}" type="pres">
      <dgm:prSet presAssocID="{4799AC41-E96E-4A5E-A45A-53B168AF12FD}" presName="root2" presStyleCnt="0"/>
      <dgm:spPr/>
    </dgm:pt>
    <dgm:pt modelId="{6DEF05FF-601D-48FA-A8F6-0CAB4B1597A4}" type="pres">
      <dgm:prSet presAssocID="{4799AC41-E96E-4A5E-A45A-53B168AF12FD}" presName="LevelTwoTextNode" presStyleLbl="node3" presStyleIdx="5" presStyleCnt="9" custScaleX="1261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6255EE0-DE58-495D-BEBC-CD1D11E493A6}" type="pres">
      <dgm:prSet presAssocID="{4799AC41-E96E-4A5E-A45A-53B168AF12FD}" presName="level3hierChild" presStyleCnt="0"/>
      <dgm:spPr/>
    </dgm:pt>
    <dgm:pt modelId="{F329C85C-071E-4C09-81C7-5CC362D3C4C2}" type="pres">
      <dgm:prSet presAssocID="{B62FD949-DD7F-4FC0-8B35-E4F4D62E731F}" presName="conn2-1" presStyleLbl="parChTrans1D3" presStyleIdx="6" presStyleCnt="9"/>
      <dgm:spPr/>
      <dgm:t>
        <a:bodyPr/>
        <a:lstStyle/>
        <a:p>
          <a:endParaRPr lang="zh-CN" altLang="en-US"/>
        </a:p>
      </dgm:t>
    </dgm:pt>
    <dgm:pt modelId="{792BC2F5-DCEE-40E5-921B-C64D872C909C}" type="pres">
      <dgm:prSet presAssocID="{B62FD949-DD7F-4FC0-8B35-E4F4D62E731F}" presName="connTx" presStyleLbl="parChTrans1D3" presStyleIdx="6" presStyleCnt="9"/>
      <dgm:spPr/>
      <dgm:t>
        <a:bodyPr/>
        <a:lstStyle/>
        <a:p>
          <a:endParaRPr lang="zh-CN" altLang="en-US"/>
        </a:p>
      </dgm:t>
    </dgm:pt>
    <dgm:pt modelId="{C7504EBC-2515-41BD-B178-C34748AFF866}" type="pres">
      <dgm:prSet presAssocID="{742BF1BF-C5DF-4DDB-9D83-F5290757AAD0}" presName="root2" presStyleCnt="0"/>
      <dgm:spPr/>
    </dgm:pt>
    <dgm:pt modelId="{B0F15463-35C5-43BF-81E3-E0F9003CC004}" type="pres">
      <dgm:prSet presAssocID="{742BF1BF-C5DF-4DDB-9D83-F5290757AAD0}" presName="LevelTwoTextNode" presStyleLbl="node3" presStyleIdx="6" presStyleCnt="9" custScaleX="1261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DC85CA-16C1-4601-BF12-0746CBDDE9B3}" type="pres">
      <dgm:prSet presAssocID="{742BF1BF-C5DF-4DDB-9D83-F5290757AAD0}" presName="level3hierChild" presStyleCnt="0"/>
      <dgm:spPr/>
    </dgm:pt>
    <dgm:pt modelId="{B50C0B28-D32D-434B-A412-BC27EA3B8099}" type="pres">
      <dgm:prSet presAssocID="{6AE1D8D1-B273-4249-A9DC-388E71BF7195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DA2C9970-53FD-49EC-BECE-8B5EEB6F1C19}" type="pres">
      <dgm:prSet presAssocID="{6AE1D8D1-B273-4249-A9DC-388E71BF7195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06BAED0C-3FEE-4C7F-8406-EE024D0E4FE2}" type="pres">
      <dgm:prSet presAssocID="{90C4C1AB-D0AC-4FFF-B544-B1B683F74880}" presName="root2" presStyleCnt="0"/>
      <dgm:spPr/>
    </dgm:pt>
    <dgm:pt modelId="{2C4CA0A3-59A4-47B4-AC08-CE7A13C75488}" type="pres">
      <dgm:prSet presAssocID="{90C4C1AB-D0AC-4FFF-B544-B1B683F74880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6C7389-95E7-4816-8072-FAA62BDBBF76}" type="pres">
      <dgm:prSet presAssocID="{90C4C1AB-D0AC-4FFF-B544-B1B683F74880}" presName="level3hierChild" presStyleCnt="0"/>
      <dgm:spPr/>
    </dgm:pt>
    <dgm:pt modelId="{39393BAE-A685-49BB-8667-72E7B0A8F5EB}" type="pres">
      <dgm:prSet presAssocID="{58B95C1D-7238-4566-A66E-567949C70F67}" presName="conn2-1" presStyleLbl="parChTrans1D3" presStyleIdx="7" presStyleCnt="9"/>
      <dgm:spPr/>
      <dgm:t>
        <a:bodyPr/>
        <a:lstStyle/>
        <a:p>
          <a:endParaRPr lang="zh-CN" altLang="en-US"/>
        </a:p>
      </dgm:t>
    </dgm:pt>
    <dgm:pt modelId="{10DB8E46-7BA4-4F89-A6F9-1E97BA702759}" type="pres">
      <dgm:prSet presAssocID="{58B95C1D-7238-4566-A66E-567949C70F67}" presName="connTx" presStyleLbl="parChTrans1D3" presStyleIdx="7" presStyleCnt="9"/>
      <dgm:spPr/>
      <dgm:t>
        <a:bodyPr/>
        <a:lstStyle/>
        <a:p>
          <a:endParaRPr lang="zh-CN" altLang="en-US"/>
        </a:p>
      </dgm:t>
    </dgm:pt>
    <dgm:pt modelId="{BEDEBCA1-8199-4A5B-9071-C948CBC157CB}" type="pres">
      <dgm:prSet presAssocID="{44F267AA-CBB5-4F9B-A7F9-35D1E5E7BEB0}" presName="root2" presStyleCnt="0"/>
      <dgm:spPr/>
    </dgm:pt>
    <dgm:pt modelId="{5302460C-E89B-4469-979D-7D7C68AF655A}" type="pres">
      <dgm:prSet presAssocID="{44F267AA-CBB5-4F9B-A7F9-35D1E5E7BEB0}" presName="LevelTwoTextNode" presStyleLbl="node3" presStyleIdx="7" presStyleCnt="9" custScaleX="1261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48D208-045E-4F71-97F8-EF383DCB7190}" type="pres">
      <dgm:prSet presAssocID="{44F267AA-CBB5-4F9B-A7F9-35D1E5E7BEB0}" presName="level3hierChild" presStyleCnt="0"/>
      <dgm:spPr/>
    </dgm:pt>
    <dgm:pt modelId="{3C63CF96-6FE3-477D-9862-A9ACD92237FE}" type="pres">
      <dgm:prSet presAssocID="{3B5413F3-85A2-4452-B1B1-585626445A32}" presName="conn2-1" presStyleLbl="parChTrans1D3" presStyleIdx="8" presStyleCnt="9"/>
      <dgm:spPr/>
      <dgm:t>
        <a:bodyPr/>
        <a:lstStyle/>
        <a:p>
          <a:endParaRPr lang="zh-CN" altLang="en-US"/>
        </a:p>
      </dgm:t>
    </dgm:pt>
    <dgm:pt modelId="{A7152C2C-9E65-46CF-AA24-E205F1E2B4E9}" type="pres">
      <dgm:prSet presAssocID="{3B5413F3-85A2-4452-B1B1-585626445A32}" presName="connTx" presStyleLbl="parChTrans1D3" presStyleIdx="8" presStyleCnt="9"/>
      <dgm:spPr/>
      <dgm:t>
        <a:bodyPr/>
        <a:lstStyle/>
        <a:p>
          <a:endParaRPr lang="zh-CN" altLang="en-US"/>
        </a:p>
      </dgm:t>
    </dgm:pt>
    <dgm:pt modelId="{B249BDA7-0CC0-453E-91E8-A0328013884D}" type="pres">
      <dgm:prSet presAssocID="{EBCA11E0-F93B-4505-A3D0-AD89C41BDA74}" presName="root2" presStyleCnt="0"/>
      <dgm:spPr/>
    </dgm:pt>
    <dgm:pt modelId="{84EEE559-E10F-4691-AF7A-E6AC00786A9B}" type="pres">
      <dgm:prSet presAssocID="{EBCA11E0-F93B-4505-A3D0-AD89C41BDA74}" presName="LevelTwoTextNode" presStyleLbl="node3" presStyleIdx="8" presStyleCnt="9" custScaleX="1261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509CAE6-1039-4170-8190-2B949089997C}" type="pres">
      <dgm:prSet presAssocID="{EBCA11E0-F93B-4505-A3D0-AD89C41BDA74}" presName="level3hierChild" presStyleCnt="0"/>
      <dgm:spPr/>
    </dgm:pt>
  </dgm:ptLst>
  <dgm:cxnLst>
    <dgm:cxn modelId="{E15A82E6-F66A-4CC0-8FDE-D2DB5FCF4A8D}" type="presOf" srcId="{47E1FDCE-FA3F-4004-94E8-0C55CD585924}" destId="{0ADC6336-610D-4983-AC5A-780CCE7D365B}" srcOrd="0" destOrd="0" presId="urn:microsoft.com/office/officeart/2005/8/layout/hierarchy2"/>
    <dgm:cxn modelId="{DA9E4029-975A-47BB-9E11-0115407A7177}" srcId="{173FAF11-4B41-43D3-BF08-362712858824}" destId="{742BF1BF-C5DF-4DDB-9D83-F5290757AAD0}" srcOrd="1" destOrd="0" parTransId="{B62FD949-DD7F-4FC0-8B35-E4F4D62E731F}" sibTransId="{92669C46-B3BC-43CD-97E6-057069AD11AD}"/>
    <dgm:cxn modelId="{DFB50636-425C-495C-9427-0FD796B87204}" type="presOf" srcId="{EBCA11E0-F93B-4505-A3D0-AD89C41BDA74}" destId="{84EEE559-E10F-4691-AF7A-E6AC00786A9B}" srcOrd="0" destOrd="0" presId="urn:microsoft.com/office/officeart/2005/8/layout/hierarchy2"/>
    <dgm:cxn modelId="{04A49BED-4AC7-4A12-A752-851EA7DE1F02}" type="presOf" srcId="{4799AC41-E96E-4A5E-A45A-53B168AF12FD}" destId="{6DEF05FF-601D-48FA-A8F6-0CAB4B1597A4}" srcOrd="0" destOrd="0" presId="urn:microsoft.com/office/officeart/2005/8/layout/hierarchy2"/>
    <dgm:cxn modelId="{D56F83C7-415E-458E-86D9-478DEAA404E3}" type="presOf" srcId="{57D7A0DB-BE51-459F-A51D-574678505B62}" destId="{6491113A-8C5F-4C75-81AF-3EC266193586}" srcOrd="0" destOrd="0" presId="urn:microsoft.com/office/officeart/2005/8/layout/hierarchy2"/>
    <dgm:cxn modelId="{9F908B45-2219-480E-BF60-FF69A7964EE9}" type="presOf" srcId="{F0C5D0EE-9104-41A8-A384-A2725A74F4BE}" destId="{1021267A-CFA7-41F3-89B8-5B427A5DDCD1}" srcOrd="0" destOrd="0" presId="urn:microsoft.com/office/officeart/2005/8/layout/hierarchy2"/>
    <dgm:cxn modelId="{E8EA5BAE-8AC5-4EEA-8F34-1EF41D55A3FF}" type="presOf" srcId="{B62FD949-DD7F-4FC0-8B35-E4F4D62E731F}" destId="{F329C85C-071E-4C09-81C7-5CC362D3C4C2}" srcOrd="0" destOrd="0" presId="urn:microsoft.com/office/officeart/2005/8/layout/hierarchy2"/>
    <dgm:cxn modelId="{1F075A44-8EF5-48BC-9271-63330874921A}" type="presOf" srcId="{6AE1D8D1-B273-4249-A9DC-388E71BF7195}" destId="{DA2C9970-53FD-49EC-BECE-8B5EEB6F1C19}" srcOrd="1" destOrd="0" presId="urn:microsoft.com/office/officeart/2005/8/layout/hierarchy2"/>
    <dgm:cxn modelId="{7D3DA4EE-2B00-4B65-8C2A-D8D224988278}" type="presOf" srcId="{742BF1BF-C5DF-4DDB-9D83-F5290757AAD0}" destId="{B0F15463-35C5-43BF-81E3-E0F9003CC004}" srcOrd="0" destOrd="0" presId="urn:microsoft.com/office/officeart/2005/8/layout/hierarchy2"/>
    <dgm:cxn modelId="{B886933C-B2CD-44B1-A2FE-D138887F013F}" type="presOf" srcId="{57D7A0DB-BE51-459F-A51D-574678505B62}" destId="{99B7FB12-5DBC-4434-AD99-D747070A6C22}" srcOrd="1" destOrd="0" presId="urn:microsoft.com/office/officeart/2005/8/layout/hierarchy2"/>
    <dgm:cxn modelId="{7E392AA5-7F65-448A-BA35-5B77330C6AEE}" srcId="{47E1FDCE-FA3F-4004-94E8-0C55CD585924}" destId="{B846B3C9-13EC-4A98-84E2-726DBE83496F}" srcOrd="3" destOrd="0" parTransId="{6D29A8D4-853C-4733-8ACB-0C3C08DB7E42}" sibTransId="{CDE40CAF-215F-4C27-8273-7E20864BA4A1}"/>
    <dgm:cxn modelId="{6BBE6733-8E7B-4A4F-94D5-821D59771DED}" type="presOf" srcId="{1B3F4909-20FB-449A-83CA-5D8B3406118F}" destId="{311E2AE6-EF34-4581-9924-12B7CB8FE7FD}" srcOrd="0" destOrd="0" presId="urn:microsoft.com/office/officeart/2005/8/layout/hierarchy2"/>
    <dgm:cxn modelId="{6949CD70-6E2D-431E-B2DF-C79492561393}" srcId="{47E1FDCE-FA3F-4004-94E8-0C55CD585924}" destId="{1562FE83-F562-437A-88CA-9B1A69ABB4B0}" srcOrd="1" destOrd="0" parTransId="{D92E31C0-7532-4EF1-AA71-DB7EBCCEA26C}" sibTransId="{D9DDC9DA-0D68-48E1-A565-C4BBD2008FA3}"/>
    <dgm:cxn modelId="{A223E10B-E51A-45F6-8045-F1BDC96B777B}" type="presOf" srcId="{B846B3C9-13EC-4A98-84E2-726DBE83496F}" destId="{CA44E835-B3D4-4701-8E25-6081E1C4F048}" srcOrd="0" destOrd="0" presId="urn:microsoft.com/office/officeart/2005/8/layout/hierarchy2"/>
    <dgm:cxn modelId="{EF45503E-A364-4AFE-963A-EE3735EA9257}" type="presOf" srcId="{CD5D9D3F-E7CF-4276-8B7A-50223AA18C88}" destId="{C42AF71B-3C5D-4685-95A4-4E83A4C11295}" srcOrd="1" destOrd="0" presId="urn:microsoft.com/office/officeart/2005/8/layout/hierarchy2"/>
    <dgm:cxn modelId="{57F5DD41-873F-48AD-97FA-C600461AA078}" type="presOf" srcId="{5814FE20-5F0D-477E-BD2C-21FDAC715402}" destId="{FD0AE0A2-822F-4E1A-A424-5FE3F2060E7D}" srcOrd="0" destOrd="0" presId="urn:microsoft.com/office/officeart/2005/8/layout/hierarchy2"/>
    <dgm:cxn modelId="{3ACBCD43-AA6A-42EB-99D0-5C92D8EC6D4F}" type="presOf" srcId="{1562FE83-F562-437A-88CA-9B1A69ABB4B0}" destId="{E4F64A54-EDF7-4B7C-8E0A-AC3835965D82}" srcOrd="0" destOrd="0" presId="urn:microsoft.com/office/officeart/2005/8/layout/hierarchy2"/>
    <dgm:cxn modelId="{C133CB11-D69D-450D-ADC4-50D908F2F832}" type="presOf" srcId="{90C4C1AB-D0AC-4FFF-B544-B1B683F74880}" destId="{2C4CA0A3-59A4-47B4-AC08-CE7A13C75488}" srcOrd="0" destOrd="0" presId="urn:microsoft.com/office/officeart/2005/8/layout/hierarchy2"/>
    <dgm:cxn modelId="{B6E448B1-87EA-4DF1-9213-EB63AFBEFB54}" type="presOf" srcId="{6D29A8D4-853C-4733-8ACB-0C3C08DB7E42}" destId="{4FD6A7E0-900E-4050-85FA-02A163F7B2C3}" srcOrd="0" destOrd="0" presId="urn:microsoft.com/office/officeart/2005/8/layout/hierarchy2"/>
    <dgm:cxn modelId="{DB746892-1AA9-491C-864E-BAFF3815D024}" type="presOf" srcId="{6AE1D8D1-B273-4249-A9DC-388E71BF7195}" destId="{B50C0B28-D32D-434B-A412-BC27EA3B8099}" srcOrd="0" destOrd="0" presId="urn:microsoft.com/office/officeart/2005/8/layout/hierarchy2"/>
    <dgm:cxn modelId="{AFA1474D-C10B-4FF7-92F3-44D889E50579}" srcId="{2EF5061E-CA7D-4615-B5FB-2A8C22C1BFDF}" destId="{99009691-6417-4C89-A1CD-4AEA8A59BDB9}" srcOrd="0" destOrd="0" parTransId="{B25489F9-30C5-4669-A019-57D72A3D5B6F}" sibTransId="{3DD410A7-6D74-4F6A-B19C-5B4C89228430}"/>
    <dgm:cxn modelId="{5AE1379E-E123-4799-B508-705AA498BC9A}" type="presOf" srcId="{173FAF11-4B41-43D3-BF08-362712858824}" destId="{4CED64B4-DAD8-4688-AE1C-E2F7B53E9EC2}" srcOrd="0" destOrd="0" presId="urn:microsoft.com/office/officeart/2005/8/layout/hierarchy2"/>
    <dgm:cxn modelId="{E6AB8C90-C75D-4DA3-AD99-997B3814A9A1}" srcId="{47E1FDCE-FA3F-4004-94E8-0C55CD585924}" destId="{A6FEC449-E1CA-4F0F-AE93-30F9DE529C31}" srcOrd="4" destOrd="0" parTransId="{A995B172-0A27-4362-8C8B-92AD99DBA646}" sibTransId="{81909ABE-5CD7-41B2-B8D4-A1E2E22FEF8C}"/>
    <dgm:cxn modelId="{66285041-A6C2-49ED-9E3C-CBB129E65C36}" type="presOf" srcId="{A995B172-0A27-4362-8C8B-92AD99DBA646}" destId="{549178FF-43C0-4A21-AA5A-24CEB0D10B41}" srcOrd="1" destOrd="0" presId="urn:microsoft.com/office/officeart/2005/8/layout/hierarchy2"/>
    <dgm:cxn modelId="{7CD2F28F-1B9C-452D-A110-A05EAB21829A}" type="presOf" srcId="{1D0C821D-CC09-4520-8621-E77214105CDA}" destId="{C4755A01-0817-482D-B0E0-DBFEBC63E37A}" srcOrd="0" destOrd="0" presId="urn:microsoft.com/office/officeart/2005/8/layout/hierarchy2"/>
    <dgm:cxn modelId="{09A2543B-1FBE-4480-8C70-549B1F2E59EB}" type="presOf" srcId="{1B3F4909-20FB-449A-83CA-5D8B3406118F}" destId="{8B4204E6-D2D7-4F61-9EA6-BC8533AECB88}" srcOrd="1" destOrd="0" presId="urn:microsoft.com/office/officeart/2005/8/layout/hierarchy2"/>
    <dgm:cxn modelId="{66E3CDA8-71AE-433D-ACD7-A2F1CC8AC4AA}" srcId="{47E1FDCE-FA3F-4004-94E8-0C55CD585924}" destId="{5814FE20-5F0D-477E-BD2C-21FDAC715402}" srcOrd="0" destOrd="0" parTransId="{F0C5D0EE-9104-41A8-A384-A2725A74F4BE}" sibTransId="{4FF8A4F2-D357-4F21-98B5-B15BB4D740F9}"/>
    <dgm:cxn modelId="{DD43DCC6-FDF9-4E74-A07F-1F349C317148}" type="presOf" srcId="{58B95C1D-7238-4566-A66E-567949C70F67}" destId="{10DB8E46-7BA4-4F89-A6F9-1E97BA702759}" srcOrd="1" destOrd="0" presId="urn:microsoft.com/office/officeart/2005/8/layout/hierarchy2"/>
    <dgm:cxn modelId="{33DF76F1-B8B7-4D68-B23D-97E3C47C876A}" srcId="{99009691-6417-4C89-A1CD-4AEA8A59BDB9}" destId="{90C4C1AB-D0AC-4FFF-B544-B1B683F74880}" srcOrd="2" destOrd="0" parTransId="{6AE1D8D1-B273-4249-A9DC-388E71BF7195}" sibTransId="{2A6D73B7-7255-4FBA-90C0-6AAF0863D675}"/>
    <dgm:cxn modelId="{92A74E06-067D-4FCB-80A7-4F42B7C503B2}" type="presOf" srcId="{2EF5061E-CA7D-4615-B5FB-2A8C22C1BFDF}" destId="{FF913ECC-26D2-4189-9836-B29C40A46248}" srcOrd="0" destOrd="0" presId="urn:microsoft.com/office/officeart/2005/8/layout/hierarchy2"/>
    <dgm:cxn modelId="{9A447D54-E4A1-466D-9AB7-A54726DFAEAF}" srcId="{90C4C1AB-D0AC-4FFF-B544-B1B683F74880}" destId="{44F267AA-CBB5-4F9B-A7F9-35D1E5E7BEB0}" srcOrd="0" destOrd="0" parTransId="{58B95C1D-7238-4566-A66E-567949C70F67}" sibTransId="{07F96410-46B6-4C99-88F2-3C1725555950}"/>
    <dgm:cxn modelId="{50FEE310-54BC-4BE5-85D6-2FF60EFB0923}" srcId="{99009691-6417-4C89-A1CD-4AEA8A59BDB9}" destId="{173FAF11-4B41-43D3-BF08-362712858824}" srcOrd="1" destOrd="0" parTransId="{1D0C821D-CC09-4520-8621-E77214105CDA}" sibTransId="{1547297F-9310-4454-9F76-515D7ECB78BD}"/>
    <dgm:cxn modelId="{B6F0E50E-10C5-4524-9756-FFB7F2338DA9}" srcId="{47E1FDCE-FA3F-4004-94E8-0C55CD585924}" destId="{E980D044-F3A8-43AA-86E3-E1A01933C1B4}" srcOrd="2" destOrd="0" parTransId="{57D7A0DB-BE51-459F-A51D-574678505B62}" sibTransId="{43F2BEAD-899C-43CF-94AC-BDB120F4221A}"/>
    <dgm:cxn modelId="{BB4EC133-F040-48EC-807B-FB6D34E00EB1}" srcId="{173FAF11-4B41-43D3-BF08-362712858824}" destId="{4799AC41-E96E-4A5E-A45A-53B168AF12FD}" srcOrd="0" destOrd="0" parTransId="{1B3F4909-20FB-449A-83CA-5D8B3406118F}" sibTransId="{13409E04-ABE6-4C96-933D-31CE5D9B7554}"/>
    <dgm:cxn modelId="{7A68B6A2-4962-467A-B330-7255B0AD8545}" type="presOf" srcId="{D92E31C0-7532-4EF1-AA71-DB7EBCCEA26C}" destId="{7C084E01-51CC-494F-98E4-9FAA63D689E3}" srcOrd="0" destOrd="0" presId="urn:microsoft.com/office/officeart/2005/8/layout/hierarchy2"/>
    <dgm:cxn modelId="{18C06A09-6ABF-43C1-B7D8-B115DB91271F}" srcId="{90C4C1AB-D0AC-4FFF-B544-B1B683F74880}" destId="{EBCA11E0-F93B-4505-A3D0-AD89C41BDA74}" srcOrd="1" destOrd="0" parTransId="{3B5413F3-85A2-4452-B1B1-585626445A32}" sibTransId="{053FE7BF-716E-4F13-A7D2-F74501F9C2A5}"/>
    <dgm:cxn modelId="{256EEEC8-BA37-4D58-B0C3-401EB06485C2}" type="presOf" srcId="{CD5D9D3F-E7CF-4276-8B7A-50223AA18C88}" destId="{6643950C-0924-4229-B869-311270F7B270}" srcOrd="0" destOrd="0" presId="urn:microsoft.com/office/officeart/2005/8/layout/hierarchy2"/>
    <dgm:cxn modelId="{81DFBA0C-697E-4628-ACA8-4E288C9E97ED}" srcId="{99009691-6417-4C89-A1CD-4AEA8A59BDB9}" destId="{47E1FDCE-FA3F-4004-94E8-0C55CD585924}" srcOrd="0" destOrd="0" parTransId="{CD5D9D3F-E7CF-4276-8B7A-50223AA18C88}" sibTransId="{617CD4EE-6FA0-4AB4-8650-011B540FD7D4}"/>
    <dgm:cxn modelId="{A4EEEBB1-5690-4004-B50A-AA465D4625B7}" type="presOf" srcId="{3B5413F3-85A2-4452-B1B1-585626445A32}" destId="{A7152C2C-9E65-46CF-AA24-E205F1E2B4E9}" srcOrd="1" destOrd="0" presId="urn:microsoft.com/office/officeart/2005/8/layout/hierarchy2"/>
    <dgm:cxn modelId="{0CA13C2B-DA13-433C-A7A4-9830E17035FC}" type="presOf" srcId="{58B95C1D-7238-4566-A66E-567949C70F67}" destId="{39393BAE-A685-49BB-8667-72E7B0A8F5EB}" srcOrd="0" destOrd="0" presId="urn:microsoft.com/office/officeart/2005/8/layout/hierarchy2"/>
    <dgm:cxn modelId="{FADE18E5-3173-4590-96EE-CBEA81172F4A}" type="presOf" srcId="{E980D044-F3A8-43AA-86E3-E1A01933C1B4}" destId="{9114AE5C-6F3B-4CB4-8B8A-1270E1510CAC}" srcOrd="0" destOrd="0" presId="urn:microsoft.com/office/officeart/2005/8/layout/hierarchy2"/>
    <dgm:cxn modelId="{17830AB3-A571-457B-94E5-13147A6A491F}" type="presOf" srcId="{1D0C821D-CC09-4520-8621-E77214105CDA}" destId="{D62480F6-ED02-4AEC-A4A2-8F0079FF03C8}" srcOrd="1" destOrd="0" presId="urn:microsoft.com/office/officeart/2005/8/layout/hierarchy2"/>
    <dgm:cxn modelId="{91F41F40-BE45-4767-8F2A-9DDE223ACA1B}" type="presOf" srcId="{A995B172-0A27-4362-8C8B-92AD99DBA646}" destId="{7D2F1E40-C7C6-4280-A9B8-59B5924B180D}" srcOrd="0" destOrd="0" presId="urn:microsoft.com/office/officeart/2005/8/layout/hierarchy2"/>
    <dgm:cxn modelId="{BDFBCABB-86AA-44FB-A03C-B16A131BFF52}" type="presOf" srcId="{D92E31C0-7532-4EF1-AA71-DB7EBCCEA26C}" destId="{857E6F03-E90D-4F10-9329-AAAEED715BFB}" srcOrd="1" destOrd="0" presId="urn:microsoft.com/office/officeart/2005/8/layout/hierarchy2"/>
    <dgm:cxn modelId="{03E6D718-D393-40C9-949A-33DE64D21C05}" type="presOf" srcId="{A6FEC449-E1CA-4F0F-AE93-30F9DE529C31}" destId="{D4F7EB07-F72D-4888-8E83-403F60212A4B}" srcOrd="0" destOrd="0" presId="urn:microsoft.com/office/officeart/2005/8/layout/hierarchy2"/>
    <dgm:cxn modelId="{30D9DCC6-E6CE-4B15-A6CB-3161334E73D7}" type="presOf" srcId="{6D29A8D4-853C-4733-8ACB-0C3C08DB7E42}" destId="{880E714D-7437-48B3-8C4A-C479CB0C02CA}" srcOrd="1" destOrd="0" presId="urn:microsoft.com/office/officeart/2005/8/layout/hierarchy2"/>
    <dgm:cxn modelId="{44E8DF22-6EA3-4A16-A8A2-F885C2473240}" type="presOf" srcId="{44F267AA-CBB5-4F9B-A7F9-35D1E5E7BEB0}" destId="{5302460C-E89B-4469-979D-7D7C68AF655A}" srcOrd="0" destOrd="0" presId="urn:microsoft.com/office/officeart/2005/8/layout/hierarchy2"/>
    <dgm:cxn modelId="{1EE56D3A-6AB0-4604-843A-15813A3F3B1E}" type="presOf" srcId="{B62FD949-DD7F-4FC0-8B35-E4F4D62E731F}" destId="{792BC2F5-DCEE-40E5-921B-C64D872C909C}" srcOrd="1" destOrd="0" presId="urn:microsoft.com/office/officeart/2005/8/layout/hierarchy2"/>
    <dgm:cxn modelId="{009EE55C-02D5-4D91-A94C-326174179B6F}" type="presOf" srcId="{3B5413F3-85A2-4452-B1B1-585626445A32}" destId="{3C63CF96-6FE3-477D-9862-A9ACD92237FE}" srcOrd="0" destOrd="0" presId="urn:microsoft.com/office/officeart/2005/8/layout/hierarchy2"/>
    <dgm:cxn modelId="{EB5AED14-A6A5-4E6F-8354-A3BE4E98CB5F}" type="presOf" srcId="{99009691-6417-4C89-A1CD-4AEA8A59BDB9}" destId="{B926EC72-A06F-450F-B611-8009A0F4E4C3}" srcOrd="0" destOrd="0" presId="urn:microsoft.com/office/officeart/2005/8/layout/hierarchy2"/>
    <dgm:cxn modelId="{AC48E71A-799B-4845-BD0D-1A300B703BB4}" type="presOf" srcId="{F0C5D0EE-9104-41A8-A384-A2725A74F4BE}" destId="{701F05BF-C60B-4503-B491-B9B5816F97F6}" srcOrd="1" destOrd="0" presId="urn:microsoft.com/office/officeart/2005/8/layout/hierarchy2"/>
    <dgm:cxn modelId="{0FC3E7A8-9771-46E2-BBC6-D77EBE97EBBF}" type="presParOf" srcId="{FF913ECC-26D2-4189-9836-B29C40A46248}" destId="{3D7CED82-BDF3-4C38-98E7-916D58833E94}" srcOrd="0" destOrd="0" presId="urn:microsoft.com/office/officeart/2005/8/layout/hierarchy2"/>
    <dgm:cxn modelId="{48ECF8B1-62AC-47A9-A9D4-6EEA1EAD2AF9}" type="presParOf" srcId="{3D7CED82-BDF3-4C38-98E7-916D58833E94}" destId="{B926EC72-A06F-450F-B611-8009A0F4E4C3}" srcOrd="0" destOrd="0" presId="urn:microsoft.com/office/officeart/2005/8/layout/hierarchy2"/>
    <dgm:cxn modelId="{6D96D9CA-FC87-449B-8DC8-6DECCD3B4AF9}" type="presParOf" srcId="{3D7CED82-BDF3-4C38-98E7-916D58833E94}" destId="{7F871A29-6AF9-4762-AD45-CCA6006DB9C2}" srcOrd="1" destOrd="0" presId="urn:microsoft.com/office/officeart/2005/8/layout/hierarchy2"/>
    <dgm:cxn modelId="{CD09EB96-BD53-4924-BC9F-AF3D8B75D129}" type="presParOf" srcId="{7F871A29-6AF9-4762-AD45-CCA6006DB9C2}" destId="{6643950C-0924-4229-B869-311270F7B270}" srcOrd="0" destOrd="0" presId="urn:microsoft.com/office/officeart/2005/8/layout/hierarchy2"/>
    <dgm:cxn modelId="{2BA99A46-5086-4CB1-A527-47CB7F42EC0B}" type="presParOf" srcId="{6643950C-0924-4229-B869-311270F7B270}" destId="{C42AF71B-3C5D-4685-95A4-4E83A4C11295}" srcOrd="0" destOrd="0" presId="urn:microsoft.com/office/officeart/2005/8/layout/hierarchy2"/>
    <dgm:cxn modelId="{05F7F9E7-0F61-49EC-975D-A682AB6EF5AB}" type="presParOf" srcId="{7F871A29-6AF9-4762-AD45-CCA6006DB9C2}" destId="{B1DD2A6E-004A-4191-B0D3-38F545378757}" srcOrd="1" destOrd="0" presId="urn:microsoft.com/office/officeart/2005/8/layout/hierarchy2"/>
    <dgm:cxn modelId="{861788A3-552E-4219-B3C9-5C4EB1827C86}" type="presParOf" srcId="{B1DD2A6E-004A-4191-B0D3-38F545378757}" destId="{0ADC6336-610D-4983-AC5A-780CCE7D365B}" srcOrd="0" destOrd="0" presId="urn:microsoft.com/office/officeart/2005/8/layout/hierarchy2"/>
    <dgm:cxn modelId="{DF362186-2EA4-4AEC-8906-F8F1C736CC2E}" type="presParOf" srcId="{B1DD2A6E-004A-4191-B0D3-38F545378757}" destId="{3B46FACE-0CF8-4403-A0B6-6121B05FFF31}" srcOrd="1" destOrd="0" presId="urn:microsoft.com/office/officeart/2005/8/layout/hierarchy2"/>
    <dgm:cxn modelId="{C34077AE-E1F8-41EA-89CC-5C5EBFEBBEAF}" type="presParOf" srcId="{3B46FACE-0CF8-4403-A0B6-6121B05FFF31}" destId="{1021267A-CFA7-41F3-89B8-5B427A5DDCD1}" srcOrd="0" destOrd="0" presId="urn:microsoft.com/office/officeart/2005/8/layout/hierarchy2"/>
    <dgm:cxn modelId="{FCEB7312-8BEA-493C-AFB9-8A3EB159B5CA}" type="presParOf" srcId="{1021267A-CFA7-41F3-89B8-5B427A5DDCD1}" destId="{701F05BF-C60B-4503-B491-B9B5816F97F6}" srcOrd="0" destOrd="0" presId="urn:microsoft.com/office/officeart/2005/8/layout/hierarchy2"/>
    <dgm:cxn modelId="{8FB8E595-E0E6-4430-99D2-658187A6D3B1}" type="presParOf" srcId="{3B46FACE-0CF8-4403-A0B6-6121B05FFF31}" destId="{12DD8EE3-E060-401E-B8A2-0D5FDF6E2157}" srcOrd="1" destOrd="0" presId="urn:microsoft.com/office/officeart/2005/8/layout/hierarchy2"/>
    <dgm:cxn modelId="{CF44F503-10B6-40C6-BAB2-7892922DC3B9}" type="presParOf" srcId="{12DD8EE3-E060-401E-B8A2-0D5FDF6E2157}" destId="{FD0AE0A2-822F-4E1A-A424-5FE3F2060E7D}" srcOrd="0" destOrd="0" presId="urn:microsoft.com/office/officeart/2005/8/layout/hierarchy2"/>
    <dgm:cxn modelId="{9BBA3B09-BE0A-481A-BA8B-AED72D889C3B}" type="presParOf" srcId="{12DD8EE3-E060-401E-B8A2-0D5FDF6E2157}" destId="{4D207F5E-1DFB-4189-82FA-91C78264191B}" srcOrd="1" destOrd="0" presId="urn:microsoft.com/office/officeart/2005/8/layout/hierarchy2"/>
    <dgm:cxn modelId="{CE63D10A-1DD6-4B66-96B3-871D7E45FEBD}" type="presParOf" srcId="{3B46FACE-0CF8-4403-A0B6-6121B05FFF31}" destId="{7C084E01-51CC-494F-98E4-9FAA63D689E3}" srcOrd="2" destOrd="0" presId="urn:microsoft.com/office/officeart/2005/8/layout/hierarchy2"/>
    <dgm:cxn modelId="{B817B6B7-8F26-48C8-8250-DA6A86FC8C15}" type="presParOf" srcId="{7C084E01-51CC-494F-98E4-9FAA63D689E3}" destId="{857E6F03-E90D-4F10-9329-AAAEED715BFB}" srcOrd="0" destOrd="0" presId="urn:microsoft.com/office/officeart/2005/8/layout/hierarchy2"/>
    <dgm:cxn modelId="{6F46205B-7779-496B-AE51-C2FC70FDE57E}" type="presParOf" srcId="{3B46FACE-0CF8-4403-A0B6-6121B05FFF31}" destId="{75C5A368-A9F6-4BB9-ACAC-641DD85CFE9E}" srcOrd="3" destOrd="0" presId="urn:microsoft.com/office/officeart/2005/8/layout/hierarchy2"/>
    <dgm:cxn modelId="{3A06D80C-3FEF-4946-B009-C1D3AD69F1C3}" type="presParOf" srcId="{75C5A368-A9F6-4BB9-ACAC-641DD85CFE9E}" destId="{E4F64A54-EDF7-4B7C-8E0A-AC3835965D82}" srcOrd="0" destOrd="0" presId="urn:microsoft.com/office/officeart/2005/8/layout/hierarchy2"/>
    <dgm:cxn modelId="{583C8697-B4D1-40DD-944C-24324FD185BD}" type="presParOf" srcId="{75C5A368-A9F6-4BB9-ACAC-641DD85CFE9E}" destId="{FC0B4D8A-1159-48E7-A285-DD88EF4CD9FC}" srcOrd="1" destOrd="0" presId="urn:microsoft.com/office/officeart/2005/8/layout/hierarchy2"/>
    <dgm:cxn modelId="{48828344-F764-465E-A21F-BD387FEF4556}" type="presParOf" srcId="{3B46FACE-0CF8-4403-A0B6-6121B05FFF31}" destId="{6491113A-8C5F-4C75-81AF-3EC266193586}" srcOrd="4" destOrd="0" presId="urn:microsoft.com/office/officeart/2005/8/layout/hierarchy2"/>
    <dgm:cxn modelId="{6F021E38-BCAC-46F5-8581-ADC1C2E9D6FA}" type="presParOf" srcId="{6491113A-8C5F-4C75-81AF-3EC266193586}" destId="{99B7FB12-5DBC-4434-AD99-D747070A6C22}" srcOrd="0" destOrd="0" presId="urn:microsoft.com/office/officeart/2005/8/layout/hierarchy2"/>
    <dgm:cxn modelId="{D474B773-139F-405D-9314-F446B16964EF}" type="presParOf" srcId="{3B46FACE-0CF8-4403-A0B6-6121B05FFF31}" destId="{713A4D4A-6194-4678-BA51-A2C8EB5A6270}" srcOrd="5" destOrd="0" presId="urn:microsoft.com/office/officeart/2005/8/layout/hierarchy2"/>
    <dgm:cxn modelId="{D24A5CC1-208C-4C6A-A43B-0A6F524357AF}" type="presParOf" srcId="{713A4D4A-6194-4678-BA51-A2C8EB5A6270}" destId="{9114AE5C-6F3B-4CB4-8B8A-1270E1510CAC}" srcOrd="0" destOrd="0" presId="urn:microsoft.com/office/officeart/2005/8/layout/hierarchy2"/>
    <dgm:cxn modelId="{A71C4312-93FE-4FA4-8DA1-8003B966F4D1}" type="presParOf" srcId="{713A4D4A-6194-4678-BA51-A2C8EB5A6270}" destId="{A0B32FE1-49B9-452D-AFB9-EC1A63CFB76B}" srcOrd="1" destOrd="0" presId="urn:microsoft.com/office/officeart/2005/8/layout/hierarchy2"/>
    <dgm:cxn modelId="{49A585AF-DECF-4CA3-A5EC-AABD393CBFFF}" type="presParOf" srcId="{3B46FACE-0CF8-4403-A0B6-6121B05FFF31}" destId="{4FD6A7E0-900E-4050-85FA-02A163F7B2C3}" srcOrd="6" destOrd="0" presId="urn:microsoft.com/office/officeart/2005/8/layout/hierarchy2"/>
    <dgm:cxn modelId="{F8A58C85-4326-4CBA-B96D-7109FB6B8B30}" type="presParOf" srcId="{4FD6A7E0-900E-4050-85FA-02A163F7B2C3}" destId="{880E714D-7437-48B3-8C4A-C479CB0C02CA}" srcOrd="0" destOrd="0" presId="urn:microsoft.com/office/officeart/2005/8/layout/hierarchy2"/>
    <dgm:cxn modelId="{FB3D282A-CF4C-4AE7-A615-73799427C4E5}" type="presParOf" srcId="{3B46FACE-0CF8-4403-A0B6-6121B05FFF31}" destId="{A60537F8-3573-428F-8AA3-7DBC37AAE578}" srcOrd="7" destOrd="0" presId="urn:microsoft.com/office/officeart/2005/8/layout/hierarchy2"/>
    <dgm:cxn modelId="{2F99BB97-41C8-4DEB-83A7-8FCD4CD9B1F5}" type="presParOf" srcId="{A60537F8-3573-428F-8AA3-7DBC37AAE578}" destId="{CA44E835-B3D4-4701-8E25-6081E1C4F048}" srcOrd="0" destOrd="0" presId="urn:microsoft.com/office/officeart/2005/8/layout/hierarchy2"/>
    <dgm:cxn modelId="{72889339-3654-4EE6-8BEC-FE5841DE6E94}" type="presParOf" srcId="{A60537F8-3573-428F-8AA3-7DBC37AAE578}" destId="{ECB7327C-021E-4956-8EBB-6C48A251701D}" srcOrd="1" destOrd="0" presId="urn:microsoft.com/office/officeart/2005/8/layout/hierarchy2"/>
    <dgm:cxn modelId="{A3723525-7707-44C8-BE1E-C2C7CD4FF2F0}" type="presParOf" srcId="{3B46FACE-0CF8-4403-A0B6-6121B05FFF31}" destId="{7D2F1E40-C7C6-4280-A9B8-59B5924B180D}" srcOrd="8" destOrd="0" presId="urn:microsoft.com/office/officeart/2005/8/layout/hierarchy2"/>
    <dgm:cxn modelId="{8CCD4459-0797-4BEA-819B-006B80B5E6D1}" type="presParOf" srcId="{7D2F1E40-C7C6-4280-A9B8-59B5924B180D}" destId="{549178FF-43C0-4A21-AA5A-24CEB0D10B41}" srcOrd="0" destOrd="0" presId="urn:microsoft.com/office/officeart/2005/8/layout/hierarchy2"/>
    <dgm:cxn modelId="{5D9EE273-71A2-4CF2-92DF-D20C942E5E62}" type="presParOf" srcId="{3B46FACE-0CF8-4403-A0B6-6121B05FFF31}" destId="{05E9F4BE-31E9-44B0-8588-130AB19BB03A}" srcOrd="9" destOrd="0" presId="urn:microsoft.com/office/officeart/2005/8/layout/hierarchy2"/>
    <dgm:cxn modelId="{452545F6-8045-45BD-8C50-D8D93B984032}" type="presParOf" srcId="{05E9F4BE-31E9-44B0-8588-130AB19BB03A}" destId="{D4F7EB07-F72D-4888-8E83-403F60212A4B}" srcOrd="0" destOrd="0" presId="urn:microsoft.com/office/officeart/2005/8/layout/hierarchy2"/>
    <dgm:cxn modelId="{3147045E-BA70-48BE-8758-DE9F17BEA0D6}" type="presParOf" srcId="{05E9F4BE-31E9-44B0-8588-130AB19BB03A}" destId="{9724C88E-3187-4355-AB1B-ECF6C8A3E6D3}" srcOrd="1" destOrd="0" presId="urn:microsoft.com/office/officeart/2005/8/layout/hierarchy2"/>
    <dgm:cxn modelId="{F7675CF6-E992-4B3E-B3F8-70A1EF7634B4}" type="presParOf" srcId="{7F871A29-6AF9-4762-AD45-CCA6006DB9C2}" destId="{C4755A01-0817-482D-B0E0-DBFEBC63E37A}" srcOrd="2" destOrd="0" presId="urn:microsoft.com/office/officeart/2005/8/layout/hierarchy2"/>
    <dgm:cxn modelId="{D2180DC4-9C7D-4843-998E-7C4117DB89BB}" type="presParOf" srcId="{C4755A01-0817-482D-B0E0-DBFEBC63E37A}" destId="{D62480F6-ED02-4AEC-A4A2-8F0079FF03C8}" srcOrd="0" destOrd="0" presId="urn:microsoft.com/office/officeart/2005/8/layout/hierarchy2"/>
    <dgm:cxn modelId="{3D6C317F-2B51-4816-99A2-40EE007F4A75}" type="presParOf" srcId="{7F871A29-6AF9-4762-AD45-CCA6006DB9C2}" destId="{FEC528DF-E937-4378-A051-2151CD806CC0}" srcOrd="3" destOrd="0" presId="urn:microsoft.com/office/officeart/2005/8/layout/hierarchy2"/>
    <dgm:cxn modelId="{B005CBEB-D30E-4941-ACAC-77BE5BAE7B4E}" type="presParOf" srcId="{FEC528DF-E937-4378-A051-2151CD806CC0}" destId="{4CED64B4-DAD8-4688-AE1C-E2F7B53E9EC2}" srcOrd="0" destOrd="0" presId="urn:microsoft.com/office/officeart/2005/8/layout/hierarchy2"/>
    <dgm:cxn modelId="{4F7767A0-B02E-4EA2-BD9D-E05E83105D71}" type="presParOf" srcId="{FEC528DF-E937-4378-A051-2151CD806CC0}" destId="{2A958221-BC41-42F4-954E-C80CBAFAD94A}" srcOrd="1" destOrd="0" presId="urn:microsoft.com/office/officeart/2005/8/layout/hierarchy2"/>
    <dgm:cxn modelId="{05259FBE-091C-4896-A9D4-7EBBCFB2B648}" type="presParOf" srcId="{2A958221-BC41-42F4-954E-C80CBAFAD94A}" destId="{311E2AE6-EF34-4581-9924-12B7CB8FE7FD}" srcOrd="0" destOrd="0" presId="urn:microsoft.com/office/officeart/2005/8/layout/hierarchy2"/>
    <dgm:cxn modelId="{935372D0-A08D-4718-88D2-8C2E8F9E9E75}" type="presParOf" srcId="{311E2AE6-EF34-4581-9924-12B7CB8FE7FD}" destId="{8B4204E6-D2D7-4F61-9EA6-BC8533AECB88}" srcOrd="0" destOrd="0" presId="urn:microsoft.com/office/officeart/2005/8/layout/hierarchy2"/>
    <dgm:cxn modelId="{06322297-2A47-4702-8342-B73F82D90402}" type="presParOf" srcId="{2A958221-BC41-42F4-954E-C80CBAFAD94A}" destId="{85FF1DD7-68A7-4577-B279-A4609A358824}" srcOrd="1" destOrd="0" presId="urn:microsoft.com/office/officeart/2005/8/layout/hierarchy2"/>
    <dgm:cxn modelId="{F53CF079-3108-41D6-85BC-92B9CA663E7F}" type="presParOf" srcId="{85FF1DD7-68A7-4577-B279-A4609A358824}" destId="{6DEF05FF-601D-48FA-A8F6-0CAB4B1597A4}" srcOrd="0" destOrd="0" presId="urn:microsoft.com/office/officeart/2005/8/layout/hierarchy2"/>
    <dgm:cxn modelId="{CC251DB6-C3DB-4C44-98EE-823A08D989DD}" type="presParOf" srcId="{85FF1DD7-68A7-4577-B279-A4609A358824}" destId="{B6255EE0-DE58-495D-BEBC-CD1D11E493A6}" srcOrd="1" destOrd="0" presId="urn:microsoft.com/office/officeart/2005/8/layout/hierarchy2"/>
    <dgm:cxn modelId="{9087034C-6FB9-4B25-B6DB-1043298B03E0}" type="presParOf" srcId="{2A958221-BC41-42F4-954E-C80CBAFAD94A}" destId="{F329C85C-071E-4C09-81C7-5CC362D3C4C2}" srcOrd="2" destOrd="0" presId="urn:microsoft.com/office/officeart/2005/8/layout/hierarchy2"/>
    <dgm:cxn modelId="{BFACC56B-3B71-47CA-BF8C-1289BE9B8D1F}" type="presParOf" srcId="{F329C85C-071E-4C09-81C7-5CC362D3C4C2}" destId="{792BC2F5-DCEE-40E5-921B-C64D872C909C}" srcOrd="0" destOrd="0" presId="urn:microsoft.com/office/officeart/2005/8/layout/hierarchy2"/>
    <dgm:cxn modelId="{6FA372AC-E8A3-4802-9F0F-AD473D2909EA}" type="presParOf" srcId="{2A958221-BC41-42F4-954E-C80CBAFAD94A}" destId="{C7504EBC-2515-41BD-B178-C34748AFF866}" srcOrd="3" destOrd="0" presId="urn:microsoft.com/office/officeart/2005/8/layout/hierarchy2"/>
    <dgm:cxn modelId="{B4D727BD-EFEE-4D21-B612-33251A914CF9}" type="presParOf" srcId="{C7504EBC-2515-41BD-B178-C34748AFF866}" destId="{B0F15463-35C5-43BF-81E3-E0F9003CC004}" srcOrd="0" destOrd="0" presId="urn:microsoft.com/office/officeart/2005/8/layout/hierarchy2"/>
    <dgm:cxn modelId="{298B1F56-5165-41F9-866A-3BE0E787B617}" type="presParOf" srcId="{C7504EBC-2515-41BD-B178-C34748AFF866}" destId="{A8DC85CA-16C1-4601-BF12-0746CBDDE9B3}" srcOrd="1" destOrd="0" presId="urn:microsoft.com/office/officeart/2005/8/layout/hierarchy2"/>
    <dgm:cxn modelId="{3B736754-512B-4893-8BEB-F1CE1E96E48A}" type="presParOf" srcId="{7F871A29-6AF9-4762-AD45-CCA6006DB9C2}" destId="{B50C0B28-D32D-434B-A412-BC27EA3B8099}" srcOrd="4" destOrd="0" presId="urn:microsoft.com/office/officeart/2005/8/layout/hierarchy2"/>
    <dgm:cxn modelId="{AE8277BE-D1EF-4992-86DB-9A2B141F26C5}" type="presParOf" srcId="{B50C0B28-D32D-434B-A412-BC27EA3B8099}" destId="{DA2C9970-53FD-49EC-BECE-8B5EEB6F1C19}" srcOrd="0" destOrd="0" presId="urn:microsoft.com/office/officeart/2005/8/layout/hierarchy2"/>
    <dgm:cxn modelId="{B523330D-AB23-4CAE-8D28-D8213E76434A}" type="presParOf" srcId="{7F871A29-6AF9-4762-AD45-CCA6006DB9C2}" destId="{06BAED0C-3FEE-4C7F-8406-EE024D0E4FE2}" srcOrd="5" destOrd="0" presId="urn:microsoft.com/office/officeart/2005/8/layout/hierarchy2"/>
    <dgm:cxn modelId="{DA58D234-7705-47D5-8887-3E1201B76A16}" type="presParOf" srcId="{06BAED0C-3FEE-4C7F-8406-EE024D0E4FE2}" destId="{2C4CA0A3-59A4-47B4-AC08-CE7A13C75488}" srcOrd="0" destOrd="0" presId="urn:microsoft.com/office/officeart/2005/8/layout/hierarchy2"/>
    <dgm:cxn modelId="{47009CE8-6EE7-4D38-BBB4-7F781B2AD481}" type="presParOf" srcId="{06BAED0C-3FEE-4C7F-8406-EE024D0E4FE2}" destId="{2F6C7389-95E7-4816-8072-FAA62BDBBF76}" srcOrd="1" destOrd="0" presId="urn:microsoft.com/office/officeart/2005/8/layout/hierarchy2"/>
    <dgm:cxn modelId="{6B944843-64AF-43F3-9BB3-CC036B99DEA8}" type="presParOf" srcId="{2F6C7389-95E7-4816-8072-FAA62BDBBF76}" destId="{39393BAE-A685-49BB-8667-72E7B0A8F5EB}" srcOrd="0" destOrd="0" presId="urn:microsoft.com/office/officeart/2005/8/layout/hierarchy2"/>
    <dgm:cxn modelId="{680F1CF0-4CC1-4D20-A61F-F65CDD1DA494}" type="presParOf" srcId="{39393BAE-A685-49BB-8667-72E7B0A8F5EB}" destId="{10DB8E46-7BA4-4F89-A6F9-1E97BA702759}" srcOrd="0" destOrd="0" presId="urn:microsoft.com/office/officeart/2005/8/layout/hierarchy2"/>
    <dgm:cxn modelId="{751969AA-9829-40DB-8F4F-CB426D8E6094}" type="presParOf" srcId="{2F6C7389-95E7-4816-8072-FAA62BDBBF76}" destId="{BEDEBCA1-8199-4A5B-9071-C948CBC157CB}" srcOrd="1" destOrd="0" presId="urn:microsoft.com/office/officeart/2005/8/layout/hierarchy2"/>
    <dgm:cxn modelId="{7D807EFD-A82D-42ED-9F96-5C789A3148B7}" type="presParOf" srcId="{BEDEBCA1-8199-4A5B-9071-C948CBC157CB}" destId="{5302460C-E89B-4469-979D-7D7C68AF655A}" srcOrd="0" destOrd="0" presId="urn:microsoft.com/office/officeart/2005/8/layout/hierarchy2"/>
    <dgm:cxn modelId="{F8957EB1-1961-45E0-98F4-FAF5F3A0290E}" type="presParOf" srcId="{BEDEBCA1-8199-4A5B-9071-C948CBC157CB}" destId="{1B48D208-045E-4F71-97F8-EF383DCB7190}" srcOrd="1" destOrd="0" presId="urn:microsoft.com/office/officeart/2005/8/layout/hierarchy2"/>
    <dgm:cxn modelId="{79F68105-78B7-419C-B103-E9780803260D}" type="presParOf" srcId="{2F6C7389-95E7-4816-8072-FAA62BDBBF76}" destId="{3C63CF96-6FE3-477D-9862-A9ACD92237FE}" srcOrd="2" destOrd="0" presId="urn:microsoft.com/office/officeart/2005/8/layout/hierarchy2"/>
    <dgm:cxn modelId="{713693ED-F8F4-40E5-8007-7A93278087CC}" type="presParOf" srcId="{3C63CF96-6FE3-477D-9862-A9ACD92237FE}" destId="{A7152C2C-9E65-46CF-AA24-E205F1E2B4E9}" srcOrd="0" destOrd="0" presId="urn:microsoft.com/office/officeart/2005/8/layout/hierarchy2"/>
    <dgm:cxn modelId="{989130E9-F488-43C3-A0F6-10DDCAB1D998}" type="presParOf" srcId="{2F6C7389-95E7-4816-8072-FAA62BDBBF76}" destId="{B249BDA7-0CC0-453E-91E8-A0328013884D}" srcOrd="3" destOrd="0" presId="urn:microsoft.com/office/officeart/2005/8/layout/hierarchy2"/>
    <dgm:cxn modelId="{598B0A7E-86E8-45A5-B6D1-DBBEA67D2C7F}" type="presParOf" srcId="{B249BDA7-0CC0-453E-91E8-A0328013884D}" destId="{84EEE559-E10F-4691-AF7A-E6AC00786A9B}" srcOrd="0" destOrd="0" presId="urn:microsoft.com/office/officeart/2005/8/layout/hierarchy2"/>
    <dgm:cxn modelId="{73096BC1-1C7E-4A73-B0AF-361D86281F91}" type="presParOf" srcId="{B249BDA7-0CC0-453E-91E8-A0328013884D}" destId="{2509CAE6-1039-4170-8190-2B949089997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6D81AF-3DA5-4A36-9845-73DC125D5865}" type="doc">
      <dgm:prSet loTypeId="urn:microsoft.com/office/officeart/2005/8/layout/hierarchy2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0C6233A9-C926-49CA-8355-0F337FEE9D47}">
      <dgm:prSet phldrT="[文本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营销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CD87E4-B932-4CC0-BC2C-E9BE6CA17E6F}" type="parTrans" cxnId="{C340A9EF-D01D-4CE3-8E00-612282B8CBC9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50B3DA-ECED-4E9E-82DA-CF9340C48048}" type="sibTrans" cxnId="{C340A9EF-D01D-4CE3-8E00-612282B8CBC9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1BC978-F0B5-421C-BFF7-708C7B677508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商家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E67BBF7-D5FA-4BFC-B3AE-491687C56DC5}" type="parTrans" cxnId="{7D906307-7567-4E36-BB0B-E50AC76592AB}">
      <dgm:prSet custT="1"/>
      <dgm:spPr/>
      <dgm:t>
        <a:bodyPr/>
        <a:lstStyle/>
        <a:p>
          <a:endParaRPr lang="zh-CN" altLang="en-US" sz="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2D5FDB6-08C8-4C90-B604-EDC5738CC21D}" type="sibTrans" cxnId="{7D906307-7567-4E36-BB0B-E50AC76592A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6057B5A-33FC-44A4-95CF-548FA1C22BE0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线下推广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945015-A504-477A-AE7F-2A66F9D99FB6}" type="parTrans" cxnId="{A1098E1B-6C3F-4D9E-9A94-5B46878ED4CE}">
      <dgm:prSet custT="1"/>
      <dgm:spPr/>
      <dgm:t>
        <a:bodyPr/>
        <a:lstStyle/>
        <a:p>
          <a:endParaRPr lang="zh-CN" altLang="en-US" sz="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58EB503-D121-407B-906A-3BA26A1D8B60}" type="sibTrans" cxnId="{A1098E1B-6C3F-4D9E-9A94-5B46878ED4C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0D92C03-5D24-4E43-ABA9-367273B00E92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客户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5FDA09-26C1-4617-AF99-43DA79C8BB9F}" type="parTrans" cxnId="{4F4ABC15-A1C0-406B-B48A-4C9313395AA4}">
      <dgm:prSet custT="1"/>
      <dgm:spPr/>
      <dgm:t>
        <a:bodyPr/>
        <a:lstStyle/>
        <a:p>
          <a:endParaRPr lang="zh-CN" altLang="en-US" sz="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CFDDA23-9D0E-4DC8-A107-54390C3A0CA3}" type="sibTrans" cxnId="{4F4ABC15-A1C0-406B-B48A-4C9313395AA4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23D1EE-7726-4390-B89F-EE4CF4CB945E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线上推广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345613-C636-4DB7-9352-78F512DA96AC}" type="parTrans" cxnId="{1DBC2B08-6089-462F-89C6-89D33A12F2AD}">
      <dgm:prSet custT="1"/>
      <dgm:spPr/>
      <dgm:t>
        <a:bodyPr/>
        <a:lstStyle/>
        <a:p>
          <a:endParaRPr lang="zh-CN" altLang="en-US" sz="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8E8D4D-5F92-45FF-9BF8-61CB63F6940E}" type="sibTrans" cxnId="{1DBC2B08-6089-462F-89C6-89D33A12F2AD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26EB87-DA8D-4381-8BE5-F52ACD22BB10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线下推广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679076E-052B-4B7E-B9AF-AFFE6A8F681B}" type="parTrans" cxnId="{007B270E-7B39-4289-BD14-D9FA7294EEAE}">
      <dgm:prSet/>
      <dgm:spPr/>
      <dgm:t>
        <a:bodyPr/>
        <a:lstStyle/>
        <a:p>
          <a:endParaRPr lang="zh-CN" altLang="en-US"/>
        </a:p>
      </dgm:t>
    </dgm:pt>
    <dgm:pt modelId="{7CF6E962-BD44-403E-82F3-893577EF4C54}" type="sibTrans" cxnId="{007B270E-7B39-4289-BD14-D9FA7294EEAE}">
      <dgm:prSet/>
      <dgm:spPr/>
      <dgm:t>
        <a:bodyPr/>
        <a:lstStyle/>
        <a:p>
          <a:endParaRPr lang="zh-CN" altLang="en-US"/>
        </a:p>
      </dgm:t>
    </dgm:pt>
    <dgm:pt modelId="{D5589AC5-D518-4FC8-BF74-6E112BF77AEA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比赛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1092767-FFB3-4764-944F-918BF5CDDBE4}" type="parTrans" cxnId="{0B90EB4E-ADC6-4589-8CA3-5DF552A49969}">
      <dgm:prSet/>
      <dgm:spPr/>
      <dgm:t>
        <a:bodyPr/>
        <a:lstStyle/>
        <a:p>
          <a:endParaRPr lang="zh-CN" altLang="en-US"/>
        </a:p>
      </dgm:t>
    </dgm:pt>
    <dgm:pt modelId="{E1E89853-9496-4D3A-A775-4CBE88E08CEF}" type="sibTrans" cxnId="{0B90EB4E-ADC6-4589-8CA3-5DF552A49969}">
      <dgm:prSet/>
      <dgm:spPr/>
      <dgm:t>
        <a:bodyPr/>
        <a:lstStyle/>
        <a:p>
          <a:endParaRPr lang="zh-CN" altLang="en-US"/>
        </a:p>
      </dgm:t>
    </dgm:pt>
    <dgm:pt modelId="{6FB3398E-50D5-43D6-AB05-9EA74A0EC194}">
      <dgm:prSet phldrT="[文本]" custT="1"/>
      <dgm:spPr/>
      <dgm:t>
        <a:bodyPr/>
        <a:lstStyle/>
        <a:p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QQ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群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2A5074-E76E-40E1-9F54-862FA928654A}" type="parTrans" cxnId="{238CFB28-699F-46A0-87E4-9E80ACA6592E}">
      <dgm:prSet/>
      <dgm:spPr/>
      <dgm:t>
        <a:bodyPr/>
        <a:lstStyle/>
        <a:p>
          <a:endParaRPr lang="zh-CN" altLang="en-US"/>
        </a:p>
      </dgm:t>
    </dgm:pt>
    <dgm:pt modelId="{7BA6D02D-18E1-4B5B-8652-2C2F241F9485}" type="sibTrans" cxnId="{238CFB28-699F-46A0-87E4-9E80ACA6592E}">
      <dgm:prSet/>
      <dgm:spPr/>
      <dgm:t>
        <a:bodyPr/>
        <a:lstStyle/>
        <a:p>
          <a:endParaRPr lang="zh-CN" altLang="en-US"/>
        </a:p>
      </dgm:t>
    </dgm:pt>
    <dgm:pt modelId="{CFCDBB3A-ABBC-430C-B6E2-9674DC8E09A9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群遛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1BF5761-76FC-44B4-9561-4E7766B418A2}" type="parTrans" cxnId="{3F515C40-C501-434C-AB21-AF21C7F44380}">
      <dgm:prSet/>
      <dgm:spPr/>
      <dgm:t>
        <a:bodyPr/>
        <a:lstStyle/>
        <a:p>
          <a:endParaRPr lang="zh-CN" altLang="en-US"/>
        </a:p>
      </dgm:t>
    </dgm:pt>
    <dgm:pt modelId="{1062C317-E998-4116-8956-FF408C26445B}" type="sibTrans" cxnId="{3F515C40-C501-434C-AB21-AF21C7F44380}">
      <dgm:prSet/>
      <dgm:spPr/>
      <dgm:t>
        <a:bodyPr/>
        <a:lstStyle/>
        <a:p>
          <a:endParaRPr lang="zh-CN" altLang="en-US"/>
        </a:p>
      </dgm:t>
    </dgm:pt>
    <dgm:pt modelId="{6DE7B0B1-7887-4E87-B427-A1D4918ACEA1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第三方合作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3FC78B6-9F97-451C-99B0-D63803C48A49}" type="parTrans" cxnId="{B0FC09BE-FE01-4463-AD54-FDA371B9C071}">
      <dgm:prSet/>
      <dgm:spPr/>
      <dgm:t>
        <a:bodyPr/>
        <a:lstStyle/>
        <a:p>
          <a:endParaRPr lang="zh-CN" altLang="en-US"/>
        </a:p>
      </dgm:t>
    </dgm:pt>
    <dgm:pt modelId="{E3EB21F0-BC21-4F4C-AA26-B554BD5FF455}" type="sibTrans" cxnId="{B0FC09BE-FE01-4463-AD54-FDA371B9C071}">
      <dgm:prSet/>
      <dgm:spPr/>
      <dgm:t>
        <a:bodyPr/>
        <a:lstStyle/>
        <a:p>
          <a:endParaRPr lang="zh-CN" altLang="en-US"/>
        </a:p>
      </dgm:t>
    </dgm:pt>
    <dgm:pt modelId="{A8DD9318-DBBF-48E7-8296-3D5C070BF81E}" type="pres">
      <dgm:prSet presAssocID="{5D6D81AF-3DA5-4A36-9845-73DC125D586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7C68F23-6A1B-475B-A575-47853307ED78}" type="pres">
      <dgm:prSet presAssocID="{0C6233A9-C926-49CA-8355-0F337FEE9D47}" presName="root1" presStyleCnt="0"/>
      <dgm:spPr/>
    </dgm:pt>
    <dgm:pt modelId="{234BDF55-D9F7-4EDD-8975-3491D43C912F}" type="pres">
      <dgm:prSet presAssocID="{0C6233A9-C926-49CA-8355-0F337FEE9D47}" presName="LevelOneTextNode" presStyleLbl="node0" presStyleIdx="0" presStyleCnt="1">
        <dgm:presLayoutVars>
          <dgm:chPref val="3"/>
        </dgm:presLayoutVars>
      </dgm:prSet>
      <dgm:spPr/>
    </dgm:pt>
    <dgm:pt modelId="{54A52C2D-4886-407D-9964-A3EDC4B37481}" type="pres">
      <dgm:prSet presAssocID="{0C6233A9-C926-49CA-8355-0F337FEE9D47}" presName="level2hierChild" presStyleCnt="0"/>
      <dgm:spPr/>
    </dgm:pt>
    <dgm:pt modelId="{AD6C37DB-DC93-4CBC-BECF-BB17B3FFDB74}" type="pres">
      <dgm:prSet presAssocID="{EE67BBF7-D5FA-4BFC-B3AE-491687C56DC5}" presName="conn2-1" presStyleLbl="parChTrans1D2" presStyleIdx="0" presStyleCnt="2"/>
      <dgm:spPr/>
    </dgm:pt>
    <dgm:pt modelId="{2C6EFFAA-CAAF-4AF8-B310-8B1BEF6D9753}" type="pres">
      <dgm:prSet presAssocID="{EE67BBF7-D5FA-4BFC-B3AE-491687C56DC5}" presName="connTx" presStyleLbl="parChTrans1D2" presStyleIdx="0" presStyleCnt="2"/>
      <dgm:spPr/>
    </dgm:pt>
    <dgm:pt modelId="{8E6AFB12-2B0D-4D91-A895-C0486E3AE0CE}" type="pres">
      <dgm:prSet presAssocID="{261BC978-F0B5-421C-BFF7-708C7B677508}" presName="root2" presStyleCnt="0"/>
      <dgm:spPr/>
    </dgm:pt>
    <dgm:pt modelId="{FAABFBB1-9659-4EF3-81EC-1CF0FECDA33D}" type="pres">
      <dgm:prSet presAssocID="{261BC978-F0B5-421C-BFF7-708C7B677508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E23F13-8911-46A3-832E-00FDBB951D0D}" type="pres">
      <dgm:prSet presAssocID="{261BC978-F0B5-421C-BFF7-708C7B677508}" presName="level3hierChild" presStyleCnt="0"/>
      <dgm:spPr/>
    </dgm:pt>
    <dgm:pt modelId="{68AC668E-6E25-40EA-AEEC-CE58AF763A10}" type="pres">
      <dgm:prSet presAssocID="{B8945015-A504-477A-AE7F-2A66F9D99FB6}" presName="conn2-1" presStyleLbl="parChTrans1D3" presStyleIdx="0" presStyleCnt="3"/>
      <dgm:spPr/>
    </dgm:pt>
    <dgm:pt modelId="{95AE2B8A-3868-4118-9F74-9AFE05ADC1DE}" type="pres">
      <dgm:prSet presAssocID="{B8945015-A504-477A-AE7F-2A66F9D99FB6}" presName="connTx" presStyleLbl="parChTrans1D3" presStyleIdx="0" presStyleCnt="3"/>
      <dgm:spPr/>
    </dgm:pt>
    <dgm:pt modelId="{8B84101B-FCE5-483C-973A-80CC5192C4A5}" type="pres">
      <dgm:prSet presAssocID="{D6057B5A-33FC-44A4-95CF-548FA1C22BE0}" presName="root2" presStyleCnt="0"/>
      <dgm:spPr/>
    </dgm:pt>
    <dgm:pt modelId="{7B545559-339A-4495-A50F-8831E537F714}" type="pres">
      <dgm:prSet presAssocID="{D6057B5A-33FC-44A4-95CF-548FA1C22BE0}" presName="LevelTwoTextNode" presStyleLbl="node3" presStyleIdx="0" presStyleCnt="3">
        <dgm:presLayoutVars>
          <dgm:chPref val="3"/>
        </dgm:presLayoutVars>
      </dgm:prSet>
      <dgm:spPr/>
    </dgm:pt>
    <dgm:pt modelId="{AEBE0983-F891-4181-8541-7D73222938AA}" type="pres">
      <dgm:prSet presAssocID="{D6057B5A-33FC-44A4-95CF-548FA1C22BE0}" presName="level3hierChild" presStyleCnt="0"/>
      <dgm:spPr/>
    </dgm:pt>
    <dgm:pt modelId="{7D9D0286-9125-4108-954D-5787A67DA76F}" type="pres">
      <dgm:prSet presAssocID="{11092767-FFB3-4764-944F-918BF5CDDBE4}" presName="conn2-1" presStyleLbl="parChTrans1D4" presStyleIdx="0" presStyleCnt="4"/>
      <dgm:spPr/>
    </dgm:pt>
    <dgm:pt modelId="{CC364ECA-56F8-4E2F-BCA7-8CDE8CC2DD91}" type="pres">
      <dgm:prSet presAssocID="{11092767-FFB3-4764-944F-918BF5CDDBE4}" presName="connTx" presStyleLbl="parChTrans1D4" presStyleIdx="0" presStyleCnt="4"/>
      <dgm:spPr/>
    </dgm:pt>
    <dgm:pt modelId="{777CFA42-1342-4B27-ADB3-D5ABA7DA8F89}" type="pres">
      <dgm:prSet presAssocID="{D5589AC5-D518-4FC8-BF74-6E112BF77AEA}" presName="root2" presStyleCnt="0"/>
      <dgm:spPr/>
    </dgm:pt>
    <dgm:pt modelId="{76BC256C-3D89-4A8E-9E83-E6657C75E117}" type="pres">
      <dgm:prSet presAssocID="{D5589AC5-D518-4FC8-BF74-6E112BF77AEA}" presName="LevelTwoTextNode" presStyleLbl="node4" presStyleIdx="0" presStyleCnt="4" custScaleX="132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CC8AE39-4872-4109-A160-06AB8261A3FC}" type="pres">
      <dgm:prSet presAssocID="{D5589AC5-D518-4FC8-BF74-6E112BF77AEA}" presName="level3hierChild" presStyleCnt="0"/>
      <dgm:spPr/>
    </dgm:pt>
    <dgm:pt modelId="{C0074C1F-5883-4AE7-A799-42271D55D13A}" type="pres">
      <dgm:prSet presAssocID="{045FDA09-26C1-4617-AF99-43DA79C8BB9F}" presName="conn2-1" presStyleLbl="parChTrans1D2" presStyleIdx="1" presStyleCnt="2"/>
      <dgm:spPr/>
    </dgm:pt>
    <dgm:pt modelId="{2E9CF2A5-D839-44A5-A129-57BDF4B8B36A}" type="pres">
      <dgm:prSet presAssocID="{045FDA09-26C1-4617-AF99-43DA79C8BB9F}" presName="connTx" presStyleLbl="parChTrans1D2" presStyleIdx="1" presStyleCnt="2"/>
      <dgm:spPr/>
    </dgm:pt>
    <dgm:pt modelId="{7B0FF84E-E47D-41EB-8398-ABBC7E8C5792}" type="pres">
      <dgm:prSet presAssocID="{A0D92C03-5D24-4E43-ABA9-367273B00E92}" presName="root2" presStyleCnt="0"/>
      <dgm:spPr/>
    </dgm:pt>
    <dgm:pt modelId="{87707D3F-33D6-4022-AD2B-98DFA1F9EF2F}" type="pres">
      <dgm:prSet presAssocID="{A0D92C03-5D24-4E43-ABA9-367273B00E92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D8C4E79-0985-4F6B-8A47-3D515A64F28C}" type="pres">
      <dgm:prSet presAssocID="{A0D92C03-5D24-4E43-ABA9-367273B00E92}" presName="level3hierChild" presStyleCnt="0"/>
      <dgm:spPr/>
    </dgm:pt>
    <dgm:pt modelId="{1D89D793-A9DB-46D5-AB52-04DFD4CB5C22}" type="pres">
      <dgm:prSet presAssocID="{C4345613-C636-4DB7-9352-78F512DA96AC}" presName="conn2-1" presStyleLbl="parChTrans1D3" presStyleIdx="1" presStyleCnt="3"/>
      <dgm:spPr/>
    </dgm:pt>
    <dgm:pt modelId="{255C8E61-1D04-44E0-8069-185AF24AB6D5}" type="pres">
      <dgm:prSet presAssocID="{C4345613-C636-4DB7-9352-78F512DA96AC}" presName="connTx" presStyleLbl="parChTrans1D3" presStyleIdx="1" presStyleCnt="3"/>
      <dgm:spPr/>
    </dgm:pt>
    <dgm:pt modelId="{F1269C76-0DE1-41E1-A38A-504B5E2CCF8E}" type="pres">
      <dgm:prSet presAssocID="{AF23D1EE-7726-4390-B89F-EE4CF4CB945E}" presName="root2" presStyleCnt="0"/>
      <dgm:spPr/>
    </dgm:pt>
    <dgm:pt modelId="{D4336642-496C-4DB6-93F5-6952DE3585AB}" type="pres">
      <dgm:prSet presAssocID="{AF23D1EE-7726-4390-B89F-EE4CF4CB945E}" presName="LevelTwoTextNode" presStyleLbl="node3" presStyleIdx="1" presStyleCnt="3">
        <dgm:presLayoutVars>
          <dgm:chPref val="3"/>
        </dgm:presLayoutVars>
      </dgm:prSet>
      <dgm:spPr/>
    </dgm:pt>
    <dgm:pt modelId="{EF37E3F4-06F8-4F39-A12E-BCCD26F22CC8}" type="pres">
      <dgm:prSet presAssocID="{AF23D1EE-7726-4390-B89F-EE4CF4CB945E}" presName="level3hierChild" presStyleCnt="0"/>
      <dgm:spPr/>
    </dgm:pt>
    <dgm:pt modelId="{32CCBD02-1309-405D-9826-55F7B3F871CA}" type="pres">
      <dgm:prSet presAssocID="{902A5074-E76E-40E1-9F54-862FA928654A}" presName="conn2-1" presStyleLbl="parChTrans1D4" presStyleIdx="1" presStyleCnt="4"/>
      <dgm:spPr/>
    </dgm:pt>
    <dgm:pt modelId="{72FB3F60-357F-4403-B790-6F85368803F6}" type="pres">
      <dgm:prSet presAssocID="{902A5074-E76E-40E1-9F54-862FA928654A}" presName="connTx" presStyleLbl="parChTrans1D4" presStyleIdx="1" presStyleCnt="4"/>
      <dgm:spPr/>
    </dgm:pt>
    <dgm:pt modelId="{DFC73EF9-7CE8-47AC-8D2A-960E1A1114EA}" type="pres">
      <dgm:prSet presAssocID="{6FB3398E-50D5-43D6-AB05-9EA74A0EC194}" presName="root2" presStyleCnt="0"/>
      <dgm:spPr/>
    </dgm:pt>
    <dgm:pt modelId="{275C2C5E-E3F2-4646-B12E-F1DC38A0DCE6}" type="pres">
      <dgm:prSet presAssocID="{6FB3398E-50D5-43D6-AB05-9EA74A0EC194}" presName="LevelTwoTextNode" presStyleLbl="node4" presStyleIdx="1" presStyleCnt="4" custScaleX="132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E4EC1B3-CCBE-4747-82CB-B290B812304A}" type="pres">
      <dgm:prSet presAssocID="{6FB3398E-50D5-43D6-AB05-9EA74A0EC194}" presName="level3hierChild" presStyleCnt="0"/>
      <dgm:spPr/>
    </dgm:pt>
    <dgm:pt modelId="{6FF56AB8-F663-4B58-A0D1-A3BE844648E1}" type="pres">
      <dgm:prSet presAssocID="{C679076E-052B-4B7E-B9AF-AFFE6A8F681B}" presName="conn2-1" presStyleLbl="parChTrans1D3" presStyleIdx="2" presStyleCnt="3"/>
      <dgm:spPr/>
    </dgm:pt>
    <dgm:pt modelId="{A2DEFC60-A9AD-4378-B1AF-BF3A4A21D53D}" type="pres">
      <dgm:prSet presAssocID="{C679076E-052B-4B7E-B9AF-AFFE6A8F681B}" presName="connTx" presStyleLbl="parChTrans1D3" presStyleIdx="2" presStyleCnt="3"/>
      <dgm:spPr/>
    </dgm:pt>
    <dgm:pt modelId="{74300DB4-4B10-4340-AB25-973F639A54F2}" type="pres">
      <dgm:prSet presAssocID="{0E26EB87-DA8D-4381-8BE5-F52ACD22BB10}" presName="root2" presStyleCnt="0"/>
      <dgm:spPr/>
    </dgm:pt>
    <dgm:pt modelId="{FE519CA6-9808-4F33-8C3C-84BC0D0B9BE3}" type="pres">
      <dgm:prSet presAssocID="{0E26EB87-DA8D-4381-8BE5-F52ACD22BB10}" presName="LevelTwoTextNode" presStyleLbl="node3" presStyleIdx="2" presStyleCnt="3">
        <dgm:presLayoutVars>
          <dgm:chPref val="3"/>
        </dgm:presLayoutVars>
      </dgm:prSet>
      <dgm:spPr/>
    </dgm:pt>
    <dgm:pt modelId="{7692A97B-B480-4DE2-96C4-D12A0BB0673E}" type="pres">
      <dgm:prSet presAssocID="{0E26EB87-DA8D-4381-8BE5-F52ACD22BB10}" presName="level3hierChild" presStyleCnt="0"/>
      <dgm:spPr/>
    </dgm:pt>
    <dgm:pt modelId="{F22B7BAF-87E8-439E-BC00-091E43CD53EC}" type="pres">
      <dgm:prSet presAssocID="{31BF5761-76FC-44B4-9561-4E7766B418A2}" presName="conn2-1" presStyleLbl="parChTrans1D4" presStyleIdx="2" presStyleCnt="4"/>
      <dgm:spPr/>
    </dgm:pt>
    <dgm:pt modelId="{7BEFCD35-7A5E-4853-9584-74FFDCB561C2}" type="pres">
      <dgm:prSet presAssocID="{31BF5761-76FC-44B4-9561-4E7766B418A2}" presName="connTx" presStyleLbl="parChTrans1D4" presStyleIdx="2" presStyleCnt="4"/>
      <dgm:spPr/>
    </dgm:pt>
    <dgm:pt modelId="{988B820E-E513-42AE-B6FC-B3EFDAD7231E}" type="pres">
      <dgm:prSet presAssocID="{CFCDBB3A-ABBC-430C-B6E2-9674DC8E09A9}" presName="root2" presStyleCnt="0"/>
      <dgm:spPr/>
    </dgm:pt>
    <dgm:pt modelId="{7C841FF2-448D-4927-9D83-6C72DCE1CA95}" type="pres">
      <dgm:prSet presAssocID="{CFCDBB3A-ABBC-430C-B6E2-9674DC8E09A9}" presName="LevelTwoTextNode" presStyleLbl="node4" presStyleIdx="2" presStyleCnt="4" custScaleX="132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29C04FA-5912-4756-A5EC-AA0E66CFB95E}" type="pres">
      <dgm:prSet presAssocID="{CFCDBB3A-ABBC-430C-B6E2-9674DC8E09A9}" presName="level3hierChild" presStyleCnt="0"/>
      <dgm:spPr/>
    </dgm:pt>
    <dgm:pt modelId="{59334531-67FF-4012-A223-A7D04157E5EF}" type="pres">
      <dgm:prSet presAssocID="{03FC78B6-9F97-451C-99B0-D63803C48A49}" presName="conn2-1" presStyleLbl="parChTrans1D4" presStyleIdx="3" presStyleCnt="4"/>
      <dgm:spPr/>
    </dgm:pt>
    <dgm:pt modelId="{D28E5530-E6CE-4D23-B1CC-92F720E3CACC}" type="pres">
      <dgm:prSet presAssocID="{03FC78B6-9F97-451C-99B0-D63803C48A49}" presName="connTx" presStyleLbl="parChTrans1D4" presStyleIdx="3" presStyleCnt="4"/>
      <dgm:spPr/>
    </dgm:pt>
    <dgm:pt modelId="{2B4E04CC-3572-4D65-83FE-19DD2F415811}" type="pres">
      <dgm:prSet presAssocID="{6DE7B0B1-7887-4E87-B427-A1D4918ACEA1}" presName="root2" presStyleCnt="0"/>
      <dgm:spPr/>
    </dgm:pt>
    <dgm:pt modelId="{FD66173C-9FC8-4CF8-85D6-29966270A382}" type="pres">
      <dgm:prSet presAssocID="{6DE7B0B1-7887-4E87-B427-A1D4918ACEA1}" presName="LevelTwoTextNode" presStyleLbl="node4" presStyleIdx="3" presStyleCnt="4" custScaleX="132606">
        <dgm:presLayoutVars>
          <dgm:chPref val="3"/>
        </dgm:presLayoutVars>
      </dgm:prSet>
      <dgm:spPr/>
    </dgm:pt>
    <dgm:pt modelId="{AB0A1E6F-D6D5-4ACA-88A8-C43A4F87D713}" type="pres">
      <dgm:prSet presAssocID="{6DE7B0B1-7887-4E87-B427-A1D4918ACEA1}" presName="level3hierChild" presStyleCnt="0"/>
      <dgm:spPr/>
    </dgm:pt>
  </dgm:ptLst>
  <dgm:cxnLst>
    <dgm:cxn modelId="{E4D3867C-45B6-4090-8FDE-8016467BF98D}" type="presOf" srcId="{03FC78B6-9F97-451C-99B0-D63803C48A49}" destId="{D28E5530-E6CE-4D23-B1CC-92F720E3CACC}" srcOrd="1" destOrd="0" presId="urn:microsoft.com/office/officeart/2005/8/layout/hierarchy2"/>
    <dgm:cxn modelId="{F8339130-4642-4D64-8B47-C45B96F89319}" type="presOf" srcId="{5D6D81AF-3DA5-4A36-9845-73DC125D5865}" destId="{A8DD9318-DBBF-48E7-8296-3D5C070BF81E}" srcOrd="0" destOrd="0" presId="urn:microsoft.com/office/officeart/2005/8/layout/hierarchy2"/>
    <dgm:cxn modelId="{60EBF372-3121-4816-9E05-DA01BB601A76}" type="presOf" srcId="{902A5074-E76E-40E1-9F54-862FA928654A}" destId="{72FB3F60-357F-4403-B790-6F85368803F6}" srcOrd="1" destOrd="0" presId="urn:microsoft.com/office/officeart/2005/8/layout/hierarchy2"/>
    <dgm:cxn modelId="{B0FC09BE-FE01-4463-AD54-FDA371B9C071}" srcId="{0E26EB87-DA8D-4381-8BE5-F52ACD22BB10}" destId="{6DE7B0B1-7887-4E87-B427-A1D4918ACEA1}" srcOrd="1" destOrd="0" parTransId="{03FC78B6-9F97-451C-99B0-D63803C48A49}" sibTransId="{E3EB21F0-BC21-4F4C-AA26-B554BD5FF455}"/>
    <dgm:cxn modelId="{404D26A1-5747-4289-8894-44A8CC0E588A}" type="presOf" srcId="{C679076E-052B-4B7E-B9AF-AFFE6A8F681B}" destId="{A2DEFC60-A9AD-4378-B1AF-BF3A4A21D53D}" srcOrd="1" destOrd="0" presId="urn:microsoft.com/office/officeart/2005/8/layout/hierarchy2"/>
    <dgm:cxn modelId="{5CB20E8F-9E09-468A-9997-F9C47BEC1335}" type="presOf" srcId="{CFCDBB3A-ABBC-430C-B6E2-9674DC8E09A9}" destId="{7C841FF2-448D-4927-9D83-6C72DCE1CA95}" srcOrd="0" destOrd="0" presId="urn:microsoft.com/office/officeart/2005/8/layout/hierarchy2"/>
    <dgm:cxn modelId="{86BDCC13-60DB-401E-87D7-A4B2F35C0B03}" type="presOf" srcId="{A0D92C03-5D24-4E43-ABA9-367273B00E92}" destId="{87707D3F-33D6-4022-AD2B-98DFA1F9EF2F}" srcOrd="0" destOrd="0" presId="urn:microsoft.com/office/officeart/2005/8/layout/hierarchy2"/>
    <dgm:cxn modelId="{007B270E-7B39-4289-BD14-D9FA7294EEAE}" srcId="{A0D92C03-5D24-4E43-ABA9-367273B00E92}" destId="{0E26EB87-DA8D-4381-8BE5-F52ACD22BB10}" srcOrd="1" destOrd="0" parTransId="{C679076E-052B-4B7E-B9AF-AFFE6A8F681B}" sibTransId="{7CF6E962-BD44-403E-82F3-893577EF4C54}"/>
    <dgm:cxn modelId="{3C61745E-8590-4D30-A1A0-C2B4A7F266CB}" type="presOf" srcId="{045FDA09-26C1-4617-AF99-43DA79C8BB9F}" destId="{C0074C1F-5883-4AE7-A799-42271D55D13A}" srcOrd="0" destOrd="0" presId="urn:microsoft.com/office/officeart/2005/8/layout/hierarchy2"/>
    <dgm:cxn modelId="{B91815F2-4AE8-4A53-9C98-992AF7B0EC04}" type="presOf" srcId="{11092767-FFB3-4764-944F-918BF5CDDBE4}" destId="{CC364ECA-56F8-4E2F-BCA7-8CDE8CC2DD91}" srcOrd="1" destOrd="0" presId="urn:microsoft.com/office/officeart/2005/8/layout/hierarchy2"/>
    <dgm:cxn modelId="{9B0CA778-E46B-4192-A4D7-5FB40F279AB0}" type="presOf" srcId="{6DE7B0B1-7887-4E87-B427-A1D4918ACEA1}" destId="{FD66173C-9FC8-4CF8-85D6-29966270A382}" srcOrd="0" destOrd="0" presId="urn:microsoft.com/office/officeart/2005/8/layout/hierarchy2"/>
    <dgm:cxn modelId="{1DBC2B08-6089-462F-89C6-89D33A12F2AD}" srcId="{A0D92C03-5D24-4E43-ABA9-367273B00E92}" destId="{AF23D1EE-7726-4390-B89F-EE4CF4CB945E}" srcOrd="0" destOrd="0" parTransId="{C4345613-C636-4DB7-9352-78F512DA96AC}" sibTransId="{938E8D4D-5F92-45FF-9BF8-61CB63F6940E}"/>
    <dgm:cxn modelId="{7D906307-7567-4E36-BB0B-E50AC76592AB}" srcId="{0C6233A9-C926-49CA-8355-0F337FEE9D47}" destId="{261BC978-F0B5-421C-BFF7-708C7B677508}" srcOrd="0" destOrd="0" parTransId="{EE67BBF7-D5FA-4BFC-B3AE-491687C56DC5}" sibTransId="{82D5FDB6-08C8-4C90-B604-EDC5738CC21D}"/>
    <dgm:cxn modelId="{238CFB28-699F-46A0-87E4-9E80ACA6592E}" srcId="{AF23D1EE-7726-4390-B89F-EE4CF4CB945E}" destId="{6FB3398E-50D5-43D6-AB05-9EA74A0EC194}" srcOrd="0" destOrd="0" parTransId="{902A5074-E76E-40E1-9F54-862FA928654A}" sibTransId="{7BA6D02D-18E1-4B5B-8652-2C2F241F9485}"/>
    <dgm:cxn modelId="{BC1FF417-79A1-4615-B99B-796EACF38D72}" type="presOf" srcId="{902A5074-E76E-40E1-9F54-862FA928654A}" destId="{32CCBD02-1309-405D-9826-55F7B3F871CA}" srcOrd="0" destOrd="0" presId="urn:microsoft.com/office/officeart/2005/8/layout/hierarchy2"/>
    <dgm:cxn modelId="{CF8F657D-CB49-40C5-9879-EB3341036518}" type="presOf" srcId="{045FDA09-26C1-4617-AF99-43DA79C8BB9F}" destId="{2E9CF2A5-D839-44A5-A129-57BDF4B8B36A}" srcOrd="1" destOrd="0" presId="urn:microsoft.com/office/officeart/2005/8/layout/hierarchy2"/>
    <dgm:cxn modelId="{4F4ABC15-A1C0-406B-B48A-4C9313395AA4}" srcId="{0C6233A9-C926-49CA-8355-0F337FEE9D47}" destId="{A0D92C03-5D24-4E43-ABA9-367273B00E92}" srcOrd="1" destOrd="0" parTransId="{045FDA09-26C1-4617-AF99-43DA79C8BB9F}" sibTransId="{6CFDDA23-9D0E-4DC8-A107-54390C3A0CA3}"/>
    <dgm:cxn modelId="{982ED27F-539E-478B-BB41-B0F14287AC73}" type="presOf" srcId="{C4345613-C636-4DB7-9352-78F512DA96AC}" destId="{1D89D793-A9DB-46D5-AB52-04DFD4CB5C22}" srcOrd="0" destOrd="0" presId="urn:microsoft.com/office/officeart/2005/8/layout/hierarchy2"/>
    <dgm:cxn modelId="{0B90EB4E-ADC6-4589-8CA3-5DF552A49969}" srcId="{D6057B5A-33FC-44A4-95CF-548FA1C22BE0}" destId="{D5589AC5-D518-4FC8-BF74-6E112BF77AEA}" srcOrd="0" destOrd="0" parTransId="{11092767-FFB3-4764-944F-918BF5CDDBE4}" sibTransId="{E1E89853-9496-4D3A-A775-4CBE88E08CEF}"/>
    <dgm:cxn modelId="{C1D9A567-72F9-49DB-B3E7-8D51EE544C3D}" type="presOf" srcId="{B8945015-A504-477A-AE7F-2A66F9D99FB6}" destId="{95AE2B8A-3868-4118-9F74-9AFE05ADC1DE}" srcOrd="1" destOrd="0" presId="urn:microsoft.com/office/officeart/2005/8/layout/hierarchy2"/>
    <dgm:cxn modelId="{A37A5E24-1843-467E-9987-6BD4033DC6FC}" type="presOf" srcId="{EE67BBF7-D5FA-4BFC-B3AE-491687C56DC5}" destId="{AD6C37DB-DC93-4CBC-BECF-BB17B3FFDB74}" srcOrd="0" destOrd="0" presId="urn:microsoft.com/office/officeart/2005/8/layout/hierarchy2"/>
    <dgm:cxn modelId="{3A063F07-7E86-4380-B6A7-72CA598BAC4F}" type="presOf" srcId="{11092767-FFB3-4764-944F-918BF5CDDBE4}" destId="{7D9D0286-9125-4108-954D-5787A67DA76F}" srcOrd="0" destOrd="0" presId="urn:microsoft.com/office/officeart/2005/8/layout/hierarchy2"/>
    <dgm:cxn modelId="{9AF72BF8-A547-483C-968B-56D3755A5C91}" type="presOf" srcId="{D6057B5A-33FC-44A4-95CF-548FA1C22BE0}" destId="{7B545559-339A-4495-A50F-8831E537F714}" srcOrd="0" destOrd="0" presId="urn:microsoft.com/office/officeart/2005/8/layout/hierarchy2"/>
    <dgm:cxn modelId="{A1098E1B-6C3F-4D9E-9A94-5B46878ED4CE}" srcId="{261BC978-F0B5-421C-BFF7-708C7B677508}" destId="{D6057B5A-33FC-44A4-95CF-548FA1C22BE0}" srcOrd="0" destOrd="0" parTransId="{B8945015-A504-477A-AE7F-2A66F9D99FB6}" sibTransId="{B58EB503-D121-407B-906A-3BA26A1D8B60}"/>
    <dgm:cxn modelId="{F2B465D5-BEDF-49D2-A22E-168D8C262235}" type="presOf" srcId="{03FC78B6-9F97-451C-99B0-D63803C48A49}" destId="{59334531-67FF-4012-A223-A7D04157E5EF}" srcOrd="0" destOrd="0" presId="urn:microsoft.com/office/officeart/2005/8/layout/hierarchy2"/>
    <dgm:cxn modelId="{F717CF44-B80F-4288-8306-767D5C1A1913}" type="presOf" srcId="{C679076E-052B-4B7E-B9AF-AFFE6A8F681B}" destId="{6FF56AB8-F663-4B58-A0D1-A3BE844648E1}" srcOrd="0" destOrd="0" presId="urn:microsoft.com/office/officeart/2005/8/layout/hierarchy2"/>
    <dgm:cxn modelId="{6584CA47-48BB-4DFF-A315-4FD703ABA55A}" type="presOf" srcId="{261BC978-F0B5-421C-BFF7-708C7B677508}" destId="{FAABFBB1-9659-4EF3-81EC-1CF0FECDA33D}" srcOrd="0" destOrd="0" presId="urn:microsoft.com/office/officeart/2005/8/layout/hierarchy2"/>
    <dgm:cxn modelId="{7F113CB2-674D-4502-A34D-8F3CABF651CD}" type="presOf" srcId="{D5589AC5-D518-4FC8-BF74-6E112BF77AEA}" destId="{76BC256C-3D89-4A8E-9E83-E6657C75E117}" srcOrd="0" destOrd="0" presId="urn:microsoft.com/office/officeart/2005/8/layout/hierarchy2"/>
    <dgm:cxn modelId="{B67E7E1C-CE88-47F1-B410-1707150B047D}" type="presOf" srcId="{EE67BBF7-D5FA-4BFC-B3AE-491687C56DC5}" destId="{2C6EFFAA-CAAF-4AF8-B310-8B1BEF6D9753}" srcOrd="1" destOrd="0" presId="urn:microsoft.com/office/officeart/2005/8/layout/hierarchy2"/>
    <dgm:cxn modelId="{AC942B22-8E90-42A2-98A4-E7BC6B048FC2}" type="presOf" srcId="{C4345613-C636-4DB7-9352-78F512DA96AC}" destId="{255C8E61-1D04-44E0-8069-185AF24AB6D5}" srcOrd="1" destOrd="0" presId="urn:microsoft.com/office/officeart/2005/8/layout/hierarchy2"/>
    <dgm:cxn modelId="{C340A9EF-D01D-4CE3-8E00-612282B8CBC9}" srcId="{5D6D81AF-3DA5-4A36-9845-73DC125D5865}" destId="{0C6233A9-C926-49CA-8355-0F337FEE9D47}" srcOrd="0" destOrd="0" parTransId="{64CD87E4-B932-4CC0-BC2C-E9BE6CA17E6F}" sibTransId="{7D50B3DA-ECED-4E9E-82DA-CF9340C48048}"/>
    <dgm:cxn modelId="{63350599-8BDF-4464-AE99-F83B358CD7E7}" type="presOf" srcId="{6FB3398E-50D5-43D6-AB05-9EA74A0EC194}" destId="{275C2C5E-E3F2-4646-B12E-F1DC38A0DCE6}" srcOrd="0" destOrd="0" presId="urn:microsoft.com/office/officeart/2005/8/layout/hierarchy2"/>
    <dgm:cxn modelId="{CDE6BCD6-2427-4532-A0B0-17871DB20620}" type="presOf" srcId="{31BF5761-76FC-44B4-9561-4E7766B418A2}" destId="{7BEFCD35-7A5E-4853-9584-74FFDCB561C2}" srcOrd="1" destOrd="0" presId="urn:microsoft.com/office/officeart/2005/8/layout/hierarchy2"/>
    <dgm:cxn modelId="{B3BA5824-09F6-4307-A267-01B39ABD8E2F}" type="presOf" srcId="{0E26EB87-DA8D-4381-8BE5-F52ACD22BB10}" destId="{FE519CA6-9808-4F33-8C3C-84BC0D0B9BE3}" srcOrd="0" destOrd="0" presId="urn:microsoft.com/office/officeart/2005/8/layout/hierarchy2"/>
    <dgm:cxn modelId="{1917FAF9-179B-4B1C-9723-CC034570D410}" type="presOf" srcId="{AF23D1EE-7726-4390-B89F-EE4CF4CB945E}" destId="{D4336642-496C-4DB6-93F5-6952DE3585AB}" srcOrd="0" destOrd="0" presId="urn:microsoft.com/office/officeart/2005/8/layout/hierarchy2"/>
    <dgm:cxn modelId="{6D34D303-C5D6-4EEB-935E-FFDC90B2AAFC}" type="presOf" srcId="{31BF5761-76FC-44B4-9561-4E7766B418A2}" destId="{F22B7BAF-87E8-439E-BC00-091E43CD53EC}" srcOrd="0" destOrd="0" presId="urn:microsoft.com/office/officeart/2005/8/layout/hierarchy2"/>
    <dgm:cxn modelId="{40E265E7-BAF0-4C52-88F0-81DDED83A880}" type="presOf" srcId="{0C6233A9-C926-49CA-8355-0F337FEE9D47}" destId="{234BDF55-D9F7-4EDD-8975-3491D43C912F}" srcOrd="0" destOrd="0" presId="urn:microsoft.com/office/officeart/2005/8/layout/hierarchy2"/>
    <dgm:cxn modelId="{4E300683-7681-4D60-977A-98624CDEBF39}" type="presOf" srcId="{B8945015-A504-477A-AE7F-2A66F9D99FB6}" destId="{68AC668E-6E25-40EA-AEEC-CE58AF763A10}" srcOrd="0" destOrd="0" presId="urn:microsoft.com/office/officeart/2005/8/layout/hierarchy2"/>
    <dgm:cxn modelId="{3F515C40-C501-434C-AB21-AF21C7F44380}" srcId="{0E26EB87-DA8D-4381-8BE5-F52ACD22BB10}" destId="{CFCDBB3A-ABBC-430C-B6E2-9674DC8E09A9}" srcOrd="0" destOrd="0" parTransId="{31BF5761-76FC-44B4-9561-4E7766B418A2}" sibTransId="{1062C317-E998-4116-8956-FF408C26445B}"/>
    <dgm:cxn modelId="{4654DE7B-42F0-4736-8A1D-AE675CB768F1}" type="presParOf" srcId="{A8DD9318-DBBF-48E7-8296-3D5C070BF81E}" destId="{57C68F23-6A1B-475B-A575-47853307ED78}" srcOrd="0" destOrd="0" presId="urn:microsoft.com/office/officeart/2005/8/layout/hierarchy2"/>
    <dgm:cxn modelId="{06F38FF3-8E56-42F7-A7C5-84E145416BC4}" type="presParOf" srcId="{57C68F23-6A1B-475B-A575-47853307ED78}" destId="{234BDF55-D9F7-4EDD-8975-3491D43C912F}" srcOrd="0" destOrd="0" presId="urn:microsoft.com/office/officeart/2005/8/layout/hierarchy2"/>
    <dgm:cxn modelId="{66910616-00CC-4503-BE0B-3D95C60BBF95}" type="presParOf" srcId="{57C68F23-6A1B-475B-A575-47853307ED78}" destId="{54A52C2D-4886-407D-9964-A3EDC4B37481}" srcOrd="1" destOrd="0" presId="urn:microsoft.com/office/officeart/2005/8/layout/hierarchy2"/>
    <dgm:cxn modelId="{C8DE416C-8DE0-41DE-B81B-3FA6DBC16705}" type="presParOf" srcId="{54A52C2D-4886-407D-9964-A3EDC4B37481}" destId="{AD6C37DB-DC93-4CBC-BECF-BB17B3FFDB74}" srcOrd="0" destOrd="0" presId="urn:microsoft.com/office/officeart/2005/8/layout/hierarchy2"/>
    <dgm:cxn modelId="{3F90D393-DC18-4F07-9680-6DFE56F43F91}" type="presParOf" srcId="{AD6C37DB-DC93-4CBC-BECF-BB17B3FFDB74}" destId="{2C6EFFAA-CAAF-4AF8-B310-8B1BEF6D9753}" srcOrd="0" destOrd="0" presId="urn:microsoft.com/office/officeart/2005/8/layout/hierarchy2"/>
    <dgm:cxn modelId="{E0913779-C87A-4890-BE85-AFE7859E1075}" type="presParOf" srcId="{54A52C2D-4886-407D-9964-A3EDC4B37481}" destId="{8E6AFB12-2B0D-4D91-A895-C0486E3AE0CE}" srcOrd="1" destOrd="0" presId="urn:microsoft.com/office/officeart/2005/8/layout/hierarchy2"/>
    <dgm:cxn modelId="{CEB1B61C-5542-472D-BD0A-FFDD7B4CDE30}" type="presParOf" srcId="{8E6AFB12-2B0D-4D91-A895-C0486E3AE0CE}" destId="{FAABFBB1-9659-4EF3-81EC-1CF0FECDA33D}" srcOrd="0" destOrd="0" presId="urn:microsoft.com/office/officeart/2005/8/layout/hierarchy2"/>
    <dgm:cxn modelId="{EE1A8867-3362-4749-9348-99A0D7F54C9E}" type="presParOf" srcId="{8E6AFB12-2B0D-4D91-A895-C0486E3AE0CE}" destId="{72E23F13-8911-46A3-832E-00FDBB951D0D}" srcOrd="1" destOrd="0" presId="urn:microsoft.com/office/officeart/2005/8/layout/hierarchy2"/>
    <dgm:cxn modelId="{4156F30F-D1EF-4B9C-8EEF-834132991591}" type="presParOf" srcId="{72E23F13-8911-46A3-832E-00FDBB951D0D}" destId="{68AC668E-6E25-40EA-AEEC-CE58AF763A10}" srcOrd="0" destOrd="0" presId="urn:microsoft.com/office/officeart/2005/8/layout/hierarchy2"/>
    <dgm:cxn modelId="{4D041167-EB9B-48E1-AE73-436FCFE715A8}" type="presParOf" srcId="{68AC668E-6E25-40EA-AEEC-CE58AF763A10}" destId="{95AE2B8A-3868-4118-9F74-9AFE05ADC1DE}" srcOrd="0" destOrd="0" presId="urn:microsoft.com/office/officeart/2005/8/layout/hierarchy2"/>
    <dgm:cxn modelId="{BB58A50E-428A-4C8D-905C-E57648707542}" type="presParOf" srcId="{72E23F13-8911-46A3-832E-00FDBB951D0D}" destId="{8B84101B-FCE5-483C-973A-80CC5192C4A5}" srcOrd="1" destOrd="0" presId="urn:microsoft.com/office/officeart/2005/8/layout/hierarchy2"/>
    <dgm:cxn modelId="{580D63CA-D75A-4FC9-900E-27A5D43F87BF}" type="presParOf" srcId="{8B84101B-FCE5-483C-973A-80CC5192C4A5}" destId="{7B545559-339A-4495-A50F-8831E537F714}" srcOrd="0" destOrd="0" presId="urn:microsoft.com/office/officeart/2005/8/layout/hierarchy2"/>
    <dgm:cxn modelId="{2DE362A2-05CC-425E-85AE-57BD49905F2A}" type="presParOf" srcId="{8B84101B-FCE5-483C-973A-80CC5192C4A5}" destId="{AEBE0983-F891-4181-8541-7D73222938AA}" srcOrd="1" destOrd="0" presId="urn:microsoft.com/office/officeart/2005/8/layout/hierarchy2"/>
    <dgm:cxn modelId="{53433E96-DDB6-476C-BEAE-897CC7525612}" type="presParOf" srcId="{AEBE0983-F891-4181-8541-7D73222938AA}" destId="{7D9D0286-9125-4108-954D-5787A67DA76F}" srcOrd="0" destOrd="0" presId="urn:microsoft.com/office/officeart/2005/8/layout/hierarchy2"/>
    <dgm:cxn modelId="{D705691C-A4EE-4C69-9417-C1C1BB8F5694}" type="presParOf" srcId="{7D9D0286-9125-4108-954D-5787A67DA76F}" destId="{CC364ECA-56F8-4E2F-BCA7-8CDE8CC2DD91}" srcOrd="0" destOrd="0" presId="urn:microsoft.com/office/officeart/2005/8/layout/hierarchy2"/>
    <dgm:cxn modelId="{3783C5E4-0A14-4E92-8D09-C05289F9E461}" type="presParOf" srcId="{AEBE0983-F891-4181-8541-7D73222938AA}" destId="{777CFA42-1342-4B27-ADB3-D5ABA7DA8F89}" srcOrd="1" destOrd="0" presId="urn:microsoft.com/office/officeart/2005/8/layout/hierarchy2"/>
    <dgm:cxn modelId="{E62F8F8F-FDDA-4E7D-A601-A02C35DFCDA4}" type="presParOf" srcId="{777CFA42-1342-4B27-ADB3-D5ABA7DA8F89}" destId="{76BC256C-3D89-4A8E-9E83-E6657C75E117}" srcOrd="0" destOrd="0" presId="urn:microsoft.com/office/officeart/2005/8/layout/hierarchy2"/>
    <dgm:cxn modelId="{8EE52152-19C5-4579-9ED3-0217E63900E8}" type="presParOf" srcId="{777CFA42-1342-4B27-ADB3-D5ABA7DA8F89}" destId="{ACC8AE39-4872-4109-A160-06AB8261A3FC}" srcOrd="1" destOrd="0" presId="urn:microsoft.com/office/officeart/2005/8/layout/hierarchy2"/>
    <dgm:cxn modelId="{78E2C8C0-62A2-4ABF-A2E3-37F0ABF1BE90}" type="presParOf" srcId="{54A52C2D-4886-407D-9964-A3EDC4B37481}" destId="{C0074C1F-5883-4AE7-A799-42271D55D13A}" srcOrd="2" destOrd="0" presId="urn:microsoft.com/office/officeart/2005/8/layout/hierarchy2"/>
    <dgm:cxn modelId="{18297250-A732-4615-91A6-1B474E7ECFD5}" type="presParOf" srcId="{C0074C1F-5883-4AE7-A799-42271D55D13A}" destId="{2E9CF2A5-D839-44A5-A129-57BDF4B8B36A}" srcOrd="0" destOrd="0" presId="urn:microsoft.com/office/officeart/2005/8/layout/hierarchy2"/>
    <dgm:cxn modelId="{EEDC51A8-CA98-4CF1-92E1-5D282637FCEB}" type="presParOf" srcId="{54A52C2D-4886-407D-9964-A3EDC4B37481}" destId="{7B0FF84E-E47D-41EB-8398-ABBC7E8C5792}" srcOrd="3" destOrd="0" presId="urn:microsoft.com/office/officeart/2005/8/layout/hierarchy2"/>
    <dgm:cxn modelId="{679F46C5-F954-4403-861D-C32890BA47BE}" type="presParOf" srcId="{7B0FF84E-E47D-41EB-8398-ABBC7E8C5792}" destId="{87707D3F-33D6-4022-AD2B-98DFA1F9EF2F}" srcOrd="0" destOrd="0" presId="urn:microsoft.com/office/officeart/2005/8/layout/hierarchy2"/>
    <dgm:cxn modelId="{A075EE8C-513E-4727-BF19-8DFECCDCF93C}" type="presParOf" srcId="{7B0FF84E-E47D-41EB-8398-ABBC7E8C5792}" destId="{0D8C4E79-0985-4F6B-8A47-3D515A64F28C}" srcOrd="1" destOrd="0" presId="urn:microsoft.com/office/officeart/2005/8/layout/hierarchy2"/>
    <dgm:cxn modelId="{5BE379AC-ECCF-471C-8FDC-1C18CFF54B50}" type="presParOf" srcId="{0D8C4E79-0985-4F6B-8A47-3D515A64F28C}" destId="{1D89D793-A9DB-46D5-AB52-04DFD4CB5C22}" srcOrd="0" destOrd="0" presId="urn:microsoft.com/office/officeart/2005/8/layout/hierarchy2"/>
    <dgm:cxn modelId="{C869C892-9325-47C3-AA21-A7A0DE35DCFE}" type="presParOf" srcId="{1D89D793-A9DB-46D5-AB52-04DFD4CB5C22}" destId="{255C8E61-1D04-44E0-8069-185AF24AB6D5}" srcOrd="0" destOrd="0" presId="urn:microsoft.com/office/officeart/2005/8/layout/hierarchy2"/>
    <dgm:cxn modelId="{30A14DE9-8311-46E4-BD26-76150F2DF803}" type="presParOf" srcId="{0D8C4E79-0985-4F6B-8A47-3D515A64F28C}" destId="{F1269C76-0DE1-41E1-A38A-504B5E2CCF8E}" srcOrd="1" destOrd="0" presId="urn:microsoft.com/office/officeart/2005/8/layout/hierarchy2"/>
    <dgm:cxn modelId="{DAABDD63-4021-41C8-A468-AA17888F0540}" type="presParOf" srcId="{F1269C76-0DE1-41E1-A38A-504B5E2CCF8E}" destId="{D4336642-496C-4DB6-93F5-6952DE3585AB}" srcOrd="0" destOrd="0" presId="urn:microsoft.com/office/officeart/2005/8/layout/hierarchy2"/>
    <dgm:cxn modelId="{E2594D1B-77A0-4814-A0E8-BDA4C72327FE}" type="presParOf" srcId="{F1269C76-0DE1-41E1-A38A-504B5E2CCF8E}" destId="{EF37E3F4-06F8-4F39-A12E-BCCD26F22CC8}" srcOrd="1" destOrd="0" presId="urn:microsoft.com/office/officeart/2005/8/layout/hierarchy2"/>
    <dgm:cxn modelId="{8115A820-852C-417D-8409-08FC38393C2F}" type="presParOf" srcId="{EF37E3F4-06F8-4F39-A12E-BCCD26F22CC8}" destId="{32CCBD02-1309-405D-9826-55F7B3F871CA}" srcOrd="0" destOrd="0" presId="urn:microsoft.com/office/officeart/2005/8/layout/hierarchy2"/>
    <dgm:cxn modelId="{2305BA2C-4FAC-4681-A97F-C9CB8E84DB56}" type="presParOf" srcId="{32CCBD02-1309-405D-9826-55F7B3F871CA}" destId="{72FB3F60-357F-4403-B790-6F85368803F6}" srcOrd="0" destOrd="0" presId="urn:microsoft.com/office/officeart/2005/8/layout/hierarchy2"/>
    <dgm:cxn modelId="{CF3FC96F-3567-4EDB-BF35-037AC5895B2B}" type="presParOf" srcId="{EF37E3F4-06F8-4F39-A12E-BCCD26F22CC8}" destId="{DFC73EF9-7CE8-47AC-8D2A-960E1A1114EA}" srcOrd="1" destOrd="0" presId="urn:microsoft.com/office/officeart/2005/8/layout/hierarchy2"/>
    <dgm:cxn modelId="{904279DF-38DE-46F2-A018-FB2806228A23}" type="presParOf" srcId="{DFC73EF9-7CE8-47AC-8D2A-960E1A1114EA}" destId="{275C2C5E-E3F2-4646-B12E-F1DC38A0DCE6}" srcOrd="0" destOrd="0" presId="urn:microsoft.com/office/officeart/2005/8/layout/hierarchy2"/>
    <dgm:cxn modelId="{1D65CC51-229D-4045-8C04-E5F7178364E9}" type="presParOf" srcId="{DFC73EF9-7CE8-47AC-8D2A-960E1A1114EA}" destId="{5E4EC1B3-CCBE-4747-82CB-B290B812304A}" srcOrd="1" destOrd="0" presId="urn:microsoft.com/office/officeart/2005/8/layout/hierarchy2"/>
    <dgm:cxn modelId="{A9AE91D6-A05B-4550-867B-8D163189F698}" type="presParOf" srcId="{0D8C4E79-0985-4F6B-8A47-3D515A64F28C}" destId="{6FF56AB8-F663-4B58-A0D1-A3BE844648E1}" srcOrd="2" destOrd="0" presId="urn:microsoft.com/office/officeart/2005/8/layout/hierarchy2"/>
    <dgm:cxn modelId="{0EBB656B-9510-4568-B426-0DCB738CC06C}" type="presParOf" srcId="{6FF56AB8-F663-4B58-A0D1-A3BE844648E1}" destId="{A2DEFC60-A9AD-4378-B1AF-BF3A4A21D53D}" srcOrd="0" destOrd="0" presId="urn:microsoft.com/office/officeart/2005/8/layout/hierarchy2"/>
    <dgm:cxn modelId="{B0BF7BAE-2554-4801-8B6B-110682B33FB1}" type="presParOf" srcId="{0D8C4E79-0985-4F6B-8A47-3D515A64F28C}" destId="{74300DB4-4B10-4340-AB25-973F639A54F2}" srcOrd="3" destOrd="0" presId="urn:microsoft.com/office/officeart/2005/8/layout/hierarchy2"/>
    <dgm:cxn modelId="{C5235BFD-E5A2-4A3E-B823-818BCFDF7F6B}" type="presParOf" srcId="{74300DB4-4B10-4340-AB25-973F639A54F2}" destId="{FE519CA6-9808-4F33-8C3C-84BC0D0B9BE3}" srcOrd="0" destOrd="0" presId="urn:microsoft.com/office/officeart/2005/8/layout/hierarchy2"/>
    <dgm:cxn modelId="{20DA6A54-AA77-4693-8C9F-5491A2FA9694}" type="presParOf" srcId="{74300DB4-4B10-4340-AB25-973F639A54F2}" destId="{7692A97B-B480-4DE2-96C4-D12A0BB0673E}" srcOrd="1" destOrd="0" presId="urn:microsoft.com/office/officeart/2005/8/layout/hierarchy2"/>
    <dgm:cxn modelId="{623B928C-F73B-4A36-9D6E-65ED8A6E0FD7}" type="presParOf" srcId="{7692A97B-B480-4DE2-96C4-D12A0BB0673E}" destId="{F22B7BAF-87E8-439E-BC00-091E43CD53EC}" srcOrd="0" destOrd="0" presId="urn:microsoft.com/office/officeart/2005/8/layout/hierarchy2"/>
    <dgm:cxn modelId="{1CD3D815-2B67-4A3B-B98E-57F73172E1E4}" type="presParOf" srcId="{F22B7BAF-87E8-439E-BC00-091E43CD53EC}" destId="{7BEFCD35-7A5E-4853-9584-74FFDCB561C2}" srcOrd="0" destOrd="0" presId="urn:microsoft.com/office/officeart/2005/8/layout/hierarchy2"/>
    <dgm:cxn modelId="{65D5F342-1EEB-44E1-9803-85DBECC04EC2}" type="presParOf" srcId="{7692A97B-B480-4DE2-96C4-D12A0BB0673E}" destId="{988B820E-E513-42AE-B6FC-B3EFDAD7231E}" srcOrd="1" destOrd="0" presId="urn:microsoft.com/office/officeart/2005/8/layout/hierarchy2"/>
    <dgm:cxn modelId="{FE008EEF-1919-4A46-BC0C-C17AE424E9C1}" type="presParOf" srcId="{988B820E-E513-42AE-B6FC-B3EFDAD7231E}" destId="{7C841FF2-448D-4927-9D83-6C72DCE1CA95}" srcOrd="0" destOrd="0" presId="urn:microsoft.com/office/officeart/2005/8/layout/hierarchy2"/>
    <dgm:cxn modelId="{39F606C1-3F77-47FE-A2B8-633695BF1DAA}" type="presParOf" srcId="{988B820E-E513-42AE-B6FC-B3EFDAD7231E}" destId="{E29C04FA-5912-4756-A5EC-AA0E66CFB95E}" srcOrd="1" destOrd="0" presId="urn:microsoft.com/office/officeart/2005/8/layout/hierarchy2"/>
    <dgm:cxn modelId="{ED1C1A3D-B5BF-4999-8A70-8030D569E6CB}" type="presParOf" srcId="{7692A97B-B480-4DE2-96C4-D12A0BB0673E}" destId="{59334531-67FF-4012-A223-A7D04157E5EF}" srcOrd="2" destOrd="0" presId="urn:microsoft.com/office/officeart/2005/8/layout/hierarchy2"/>
    <dgm:cxn modelId="{26F3E429-A4FF-489C-A730-8A534B72AA1A}" type="presParOf" srcId="{59334531-67FF-4012-A223-A7D04157E5EF}" destId="{D28E5530-E6CE-4D23-B1CC-92F720E3CACC}" srcOrd="0" destOrd="0" presId="urn:microsoft.com/office/officeart/2005/8/layout/hierarchy2"/>
    <dgm:cxn modelId="{9383FA30-F827-480E-920A-CABD07108564}" type="presParOf" srcId="{7692A97B-B480-4DE2-96C4-D12A0BB0673E}" destId="{2B4E04CC-3572-4D65-83FE-19DD2F415811}" srcOrd="3" destOrd="0" presId="urn:microsoft.com/office/officeart/2005/8/layout/hierarchy2"/>
    <dgm:cxn modelId="{0AAFBC3C-3C1F-4580-9E76-60A5313A61DA}" type="presParOf" srcId="{2B4E04CC-3572-4D65-83FE-19DD2F415811}" destId="{FD66173C-9FC8-4CF8-85D6-29966270A382}" srcOrd="0" destOrd="0" presId="urn:microsoft.com/office/officeart/2005/8/layout/hierarchy2"/>
    <dgm:cxn modelId="{DB5A7AB4-F385-4B30-B337-0D8B0F37A006}" type="presParOf" srcId="{2B4E04CC-3572-4D65-83FE-19DD2F415811}" destId="{AB0A1E6F-D6D5-4ACA-88A8-C43A4F87D71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CE2F2B-85D9-46AD-A3FF-58C8A1818D06}">
      <dsp:nvSpPr>
        <dsp:cNvPr id="0" name=""/>
        <dsp:cNvSpPr/>
      </dsp:nvSpPr>
      <dsp:spPr>
        <a:xfrm>
          <a:off x="1209" y="0"/>
          <a:ext cx="1423244" cy="515156"/>
        </a:xfrm>
        <a:prstGeom prst="homePlat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支付定金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09" y="0"/>
        <a:ext cx="1294455" cy="515156"/>
      </dsp:txXfrm>
    </dsp:sp>
    <dsp:sp modelId="{FA05CBBF-0563-4A7B-A4A8-5007DD80A826}">
      <dsp:nvSpPr>
        <dsp:cNvPr id="0" name=""/>
        <dsp:cNvSpPr/>
      </dsp:nvSpPr>
      <dsp:spPr>
        <a:xfrm>
          <a:off x="1139805" y="0"/>
          <a:ext cx="1423244" cy="515156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45211"/>
                <a:satOff val="863"/>
                <a:lumOff val="38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45211"/>
                <a:satOff val="863"/>
                <a:lumOff val="38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45211"/>
                <a:satOff val="863"/>
                <a:lumOff val="38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签订合同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97383" y="0"/>
        <a:ext cx="908088" cy="515156"/>
      </dsp:txXfrm>
    </dsp:sp>
    <dsp:sp modelId="{5ED75A92-F6DF-4E60-B8A6-FEFEBBB6D262}">
      <dsp:nvSpPr>
        <dsp:cNvPr id="0" name=""/>
        <dsp:cNvSpPr/>
      </dsp:nvSpPr>
      <dsp:spPr>
        <a:xfrm>
          <a:off x="2278400" y="0"/>
          <a:ext cx="1423244" cy="515156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90421"/>
                <a:satOff val="1725"/>
                <a:lumOff val="761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90421"/>
                <a:satOff val="1725"/>
                <a:lumOff val="761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90421"/>
                <a:satOff val="1725"/>
                <a:lumOff val="761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配套服务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35978" y="0"/>
        <a:ext cx="908088" cy="515156"/>
      </dsp:txXfrm>
    </dsp:sp>
    <dsp:sp modelId="{CBBDABFF-8148-4C42-A6D8-A5B68AC3DC45}">
      <dsp:nvSpPr>
        <dsp:cNvPr id="0" name=""/>
        <dsp:cNvSpPr/>
      </dsp:nvSpPr>
      <dsp:spPr>
        <a:xfrm>
          <a:off x="3416996" y="0"/>
          <a:ext cx="1423244" cy="515156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135632"/>
                <a:satOff val="2588"/>
                <a:lumOff val="114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35632"/>
                <a:satOff val="2588"/>
                <a:lumOff val="114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35632"/>
                <a:satOff val="2588"/>
                <a:lumOff val="114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支付尾款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674574" y="0"/>
        <a:ext cx="908088" cy="515156"/>
      </dsp:txXfrm>
    </dsp:sp>
    <dsp:sp modelId="{3DF6264D-785C-40A5-904A-853E29871DA1}">
      <dsp:nvSpPr>
        <dsp:cNvPr id="0" name=""/>
        <dsp:cNvSpPr/>
      </dsp:nvSpPr>
      <dsp:spPr>
        <a:xfrm>
          <a:off x="4555591" y="0"/>
          <a:ext cx="1423244" cy="515156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180842"/>
                <a:satOff val="3450"/>
                <a:lumOff val="1523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80842"/>
                <a:satOff val="3450"/>
                <a:lumOff val="1523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80842"/>
                <a:satOff val="3450"/>
                <a:lumOff val="1523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运输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813169" y="0"/>
        <a:ext cx="908088" cy="515156"/>
      </dsp:txXfrm>
    </dsp:sp>
    <dsp:sp modelId="{B92CD939-CF1B-40F4-9AF7-86B66DE93040}">
      <dsp:nvSpPr>
        <dsp:cNvPr id="0" name=""/>
        <dsp:cNvSpPr/>
      </dsp:nvSpPr>
      <dsp:spPr>
        <a:xfrm>
          <a:off x="5694187" y="0"/>
          <a:ext cx="1423244" cy="515156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226053"/>
                <a:satOff val="4313"/>
                <a:lumOff val="1904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226053"/>
                <a:satOff val="4313"/>
                <a:lumOff val="1904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226053"/>
                <a:satOff val="4313"/>
                <a:lumOff val="1904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观察期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951765" y="0"/>
        <a:ext cx="908088" cy="515156"/>
      </dsp:txXfrm>
    </dsp:sp>
    <dsp:sp modelId="{F6DBAA19-77F2-4202-9089-767FA11E3A13}">
      <dsp:nvSpPr>
        <dsp:cNvPr id="0" name=""/>
        <dsp:cNvSpPr/>
      </dsp:nvSpPr>
      <dsp:spPr>
        <a:xfrm>
          <a:off x="6832782" y="0"/>
          <a:ext cx="1423244" cy="515156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271263"/>
                <a:satOff val="5175"/>
                <a:lumOff val="228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271263"/>
                <a:satOff val="5175"/>
                <a:lumOff val="228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271263"/>
                <a:satOff val="5175"/>
                <a:lumOff val="228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确认交易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090360" y="0"/>
        <a:ext cx="908088" cy="5151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109D47-C354-4A1D-84E2-DE5E176F0438}">
      <dsp:nvSpPr>
        <dsp:cNvPr id="0" name=""/>
        <dsp:cNvSpPr/>
      </dsp:nvSpPr>
      <dsp:spPr>
        <a:xfrm>
          <a:off x="1504144" y="1081476"/>
          <a:ext cx="999473" cy="49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平台产品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18781" y="1096113"/>
        <a:ext cx="970199" cy="470462"/>
      </dsp:txXfrm>
    </dsp:sp>
    <dsp:sp modelId="{AD71064F-094F-4495-95EF-7B8B2874FF75}">
      <dsp:nvSpPr>
        <dsp:cNvPr id="0" name=""/>
        <dsp:cNvSpPr/>
      </dsp:nvSpPr>
      <dsp:spPr>
        <a:xfrm rot="17810170">
          <a:off x="2260720" y="922938"/>
          <a:ext cx="885585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885585" y="1330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81373" y="914100"/>
        <a:ext cx="44279" cy="44279"/>
      </dsp:txXfrm>
    </dsp:sp>
    <dsp:sp modelId="{9214ED6D-B5DC-4700-ACBD-E39B12F7628E}">
      <dsp:nvSpPr>
        <dsp:cNvPr id="0" name=""/>
        <dsp:cNvSpPr/>
      </dsp:nvSpPr>
      <dsp:spPr>
        <a:xfrm>
          <a:off x="2903408" y="291267"/>
          <a:ext cx="999473" cy="49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卖家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18045" y="305904"/>
        <a:ext cx="970199" cy="470462"/>
      </dsp:txXfrm>
    </dsp:sp>
    <dsp:sp modelId="{59DAE160-93D6-4553-8CBE-FDBB540734D4}">
      <dsp:nvSpPr>
        <dsp:cNvPr id="0" name=""/>
        <dsp:cNvSpPr/>
      </dsp:nvSpPr>
      <dsp:spPr>
        <a:xfrm rot="19457599">
          <a:off x="3856605" y="384159"/>
          <a:ext cx="492342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492342" y="1330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090468" y="385153"/>
        <a:ext cx="24617" cy="24617"/>
      </dsp:txXfrm>
    </dsp:sp>
    <dsp:sp modelId="{9DA99E2D-8133-4530-AC76-415BEE64507B}">
      <dsp:nvSpPr>
        <dsp:cNvPr id="0" name=""/>
        <dsp:cNvSpPr/>
      </dsp:nvSpPr>
      <dsp:spPr>
        <a:xfrm>
          <a:off x="4302671" y="3918"/>
          <a:ext cx="999473" cy="49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销售渠道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17308" y="18555"/>
        <a:ext cx="970199" cy="470462"/>
      </dsp:txXfrm>
    </dsp:sp>
    <dsp:sp modelId="{5A2C13E2-3553-4C09-9955-135E2A7B735B}">
      <dsp:nvSpPr>
        <dsp:cNvPr id="0" name=""/>
        <dsp:cNvSpPr/>
      </dsp:nvSpPr>
      <dsp:spPr>
        <a:xfrm rot="2142401">
          <a:off x="3856605" y="671507"/>
          <a:ext cx="492342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492342" y="1330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090468" y="672501"/>
        <a:ext cx="24617" cy="24617"/>
      </dsp:txXfrm>
    </dsp:sp>
    <dsp:sp modelId="{4E00E91F-A06F-4BE6-B038-9F21DF9A58B2}">
      <dsp:nvSpPr>
        <dsp:cNvPr id="0" name=""/>
        <dsp:cNvSpPr/>
      </dsp:nvSpPr>
      <dsp:spPr>
        <a:xfrm>
          <a:off x="4302671" y="578616"/>
          <a:ext cx="999473" cy="49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信用担保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17308" y="593253"/>
        <a:ext cx="970199" cy="470462"/>
      </dsp:txXfrm>
    </dsp:sp>
    <dsp:sp modelId="{7882E05E-A105-4A07-BE8D-1B4EA1BE3088}">
      <dsp:nvSpPr>
        <dsp:cNvPr id="0" name=""/>
        <dsp:cNvSpPr/>
      </dsp:nvSpPr>
      <dsp:spPr>
        <a:xfrm rot="3789830">
          <a:off x="2260720" y="1713147"/>
          <a:ext cx="885585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885585" y="1330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81373" y="1704309"/>
        <a:ext cx="44279" cy="44279"/>
      </dsp:txXfrm>
    </dsp:sp>
    <dsp:sp modelId="{9A550702-B8BD-454C-981B-61CBB7655B63}">
      <dsp:nvSpPr>
        <dsp:cNvPr id="0" name=""/>
        <dsp:cNvSpPr/>
      </dsp:nvSpPr>
      <dsp:spPr>
        <a:xfrm>
          <a:off x="2903408" y="1871685"/>
          <a:ext cx="999473" cy="49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买家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18045" y="1886322"/>
        <a:ext cx="970199" cy="470462"/>
      </dsp:txXfrm>
    </dsp:sp>
    <dsp:sp modelId="{FD7CD065-5FB1-4FB4-8516-3B870027904D}">
      <dsp:nvSpPr>
        <dsp:cNvPr id="0" name=""/>
        <dsp:cNvSpPr/>
      </dsp:nvSpPr>
      <dsp:spPr>
        <a:xfrm rot="17945813">
          <a:off x="3691714" y="1749065"/>
          <a:ext cx="822125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822125" y="1330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082223" y="1741815"/>
        <a:ext cx="41106" cy="41106"/>
      </dsp:txXfrm>
    </dsp:sp>
    <dsp:sp modelId="{D01E6A85-D31C-46DD-A14F-255EC23F3F32}">
      <dsp:nvSpPr>
        <dsp:cNvPr id="0" name=""/>
        <dsp:cNvSpPr/>
      </dsp:nvSpPr>
      <dsp:spPr>
        <a:xfrm>
          <a:off x="4302671" y="1153313"/>
          <a:ext cx="999473" cy="49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购买渠道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17308" y="1167950"/>
        <a:ext cx="970199" cy="470462"/>
      </dsp:txXfrm>
    </dsp:sp>
    <dsp:sp modelId="{1CF378FE-FA64-4CAB-A92C-CD65B60C02FB}">
      <dsp:nvSpPr>
        <dsp:cNvPr id="0" name=""/>
        <dsp:cNvSpPr/>
      </dsp:nvSpPr>
      <dsp:spPr>
        <a:xfrm rot="20413970">
          <a:off x="3890365" y="2036414"/>
          <a:ext cx="424822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424822" y="1330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092156" y="2039096"/>
        <a:ext cx="21241" cy="21241"/>
      </dsp:txXfrm>
    </dsp:sp>
    <dsp:sp modelId="{22B03BE4-C24A-441C-A9FF-C82CDF2184DE}">
      <dsp:nvSpPr>
        <dsp:cNvPr id="0" name=""/>
        <dsp:cNvSpPr/>
      </dsp:nvSpPr>
      <dsp:spPr>
        <a:xfrm>
          <a:off x="4302671" y="1728011"/>
          <a:ext cx="999473" cy="49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品质管控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17308" y="1742648"/>
        <a:ext cx="970199" cy="470462"/>
      </dsp:txXfrm>
    </dsp:sp>
    <dsp:sp modelId="{950BACB6-D7A7-4DE5-9F66-F59E211987F8}">
      <dsp:nvSpPr>
        <dsp:cNvPr id="0" name=""/>
        <dsp:cNvSpPr/>
      </dsp:nvSpPr>
      <dsp:spPr>
        <a:xfrm>
          <a:off x="5302145" y="1964577"/>
          <a:ext cx="399789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399789" y="1330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492045" y="1967885"/>
        <a:ext cx="19989" cy="19989"/>
      </dsp:txXfrm>
    </dsp:sp>
    <dsp:sp modelId="{7F29C4FE-9ADF-4D77-AF54-5004DB20409D}">
      <dsp:nvSpPr>
        <dsp:cNvPr id="0" name=""/>
        <dsp:cNvSpPr/>
      </dsp:nvSpPr>
      <dsp:spPr>
        <a:xfrm>
          <a:off x="5701935" y="1728011"/>
          <a:ext cx="1316677" cy="49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专业品质评定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716572" y="1742648"/>
        <a:ext cx="1287403" cy="470462"/>
      </dsp:txXfrm>
    </dsp:sp>
    <dsp:sp modelId="{3E16C8FB-EBC9-4553-88D1-1A71AA812743}">
      <dsp:nvSpPr>
        <dsp:cNvPr id="0" name=""/>
        <dsp:cNvSpPr/>
      </dsp:nvSpPr>
      <dsp:spPr>
        <a:xfrm rot="3654187">
          <a:off x="3691714" y="2467437"/>
          <a:ext cx="822125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822125" y="1330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082223" y="2460186"/>
        <a:ext cx="41106" cy="41106"/>
      </dsp:txXfrm>
    </dsp:sp>
    <dsp:sp modelId="{F194AC6B-D167-4D58-968D-A4E4B942F42F}">
      <dsp:nvSpPr>
        <dsp:cNvPr id="0" name=""/>
        <dsp:cNvSpPr/>
      </dsp:nvSpPr>
      <dsp:spPr>
        <a:xfrm>
          <a:off x="4302671" y="2590057"/>
          <a:ext cx="999473" cy="49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交易安全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17308" y="2604694"/>
        <a:ext cx="970199" cy="470462"/>
      </dsp:txXfrm>
    </dsp:sp>
    <dsp:sp modelId="{320F0BA9-0EC5-4551-864B-9690AD4B95BF}">
      <dsp:nvSpPr>
        <dsp:cNvPr id="0" name=""/>
        <dsp:cNvSpPr/>
      </dsp:nvSpPr>
      <dsp:spPr>
        <a:xfrm rot="19457599">
          <a:off x="5255869" y="2682949"/>
          <a:ext cx="492342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492342" y="1330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489732" y="2683943"/>
        <a:ext cx="24617" cy="24617"/>
      </dsp:txXfrm>
    </dsp:sp>
    <dsp:sp modelId="{AD2ECBE6-452D-4777-87C1-70C045825BC0}">
      <dsp:nvSpPr>
        <dsp:cNvPr id="0" name=""/>
        <dsp:cNvSpPr/>
      </dsp:nvSpPr>
      <dsp:spPr>
        <a:xfrm>
          <a:off x="5701935" y="2302708"/>
          <a:ext cx="1326741" cy="49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交易款担保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716572" y="2317345"/>
        <a:ext cx="1297467" cy="470462"/>
      </dsp:txXfrm>
    </dsp:sp>
    <dsp:sp modelId="{A2412476-1212-4592-97E2-1C59D176DD73}">
      <dsp:nvSpPr>
        <dsp:cNvPr id="0" name=""/>
        <dsp:cNvSpPr/>
      </dsp:nvSpPr>
      <dsp:spPr>
        <a:xfrm rot="2142401">
          <a:off x="5255869" y="2970298"/>
          <a:ext cx="492342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492342" y="1330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489732" y="2971291"/>
        <a:ext cx="24617" cy="24617"/>
      </dsp:txXfrm>
    </dsp:sp>
    <dsp:sp modelId="{F7CE5ADE-41E4-4A58-B6F6-0510CC896F61}">
      <dsp:nvSpPr>
        <dsp:cNvPr id="0" name=""/>
        <dsp:cNvSpPr/>
      </dsp:nvSpPr>
      <dsp:spPr>
        <a:xfrm>
          <a:off x="5701935" y="2877406"/>
          <a:ext cx="1328320" cy="49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宠物品质担保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716572" y="2892043"/>
        <a:ext cx="1299046" cy="4704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223146-AB18-4A29-887C-1EA51A3A95CB}">
      <dsp:nvSpPr>
        <dsp:cNvPr id="0" name=""/>
        <dsp:cNvSpPr/>
      </dsp:nvSpPr>
      <dsp:spPr>
        <a:xfrm>
          <a:off x="779168" y="0"/>
          <a:ext cx="4619228" cy="288701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1412AC2-392F-48C5-B2AB-06C488086192}">
      <dsp:nvSpPr>
        <dsp:cNvPr id="0" name=""/>
        <dsp:cNvSpPr/>
      </dsp:nvSpPr>
      <dsp:spPr>
        <a:xfrm>
          <a:off x="1365810" y="1992619"/>
          <a:ext cx="120099" cy="120099"/>
        </a:xfrm>
        <a:prstGeom prst="ellipse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</dsp:sp>
    <dsp:sp modelId="{13B66652-BF22-4E1F-AD97-C41D047DF30E}">
      <dsp:nvSpPr>
        <dsp:cNvPr id="0" name=""/>
        <dsp:cNvSpPr/>
      </dsp:nvSpPr>
      <dsp:spPr>
        <a:xfrm>
          <a:off x="1425860" y="2052669"/>
          <a:ext cx="1076280" cy="834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38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喜欢宠物</a:t>
          </a:r>
          <a:endParaRPr lang="zh-CN" altLang="en-US" sz="1800" kern="1200" dirty="0"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425860" y="2052669"/>
        <a:ext cx="1076280" cy="834348"/>
      </dsp:txXfrm>
    </dsp:sp>
    <dsp:sp modelId="{D6193A7B-A2D1-4283-A36D-6B31B48706C9}">
      <dsp:nvSpPr>
        <dsp:cNvPr id="0" name=""/>
        <dsp:cNvSpPr/>
      </dsp:nvSpPr>
      <dsp:spPr>
        <a:xfrm>
          <a:off x="2425923" y="1207928"/>
          <a:ext cx="217103" cy="217103"/>
        </a:xfrm>
        <a:prstGeom prst="ellipse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</dsp:sp>
    <dsp:sp modelId="{57EDAE55-253A-4079-B5CA-367C9C2B1FED}">
      <dsp:nvSpPr>
        <dsp:cNvPr id="0" name=""/>
        <dsp:cNvSpPr/>
      </dsp:nvSpPr>
      <dsp:spPr>
        <a:xfrm>
          <a:off x="2534475" y="1316480"/>
          <a:ext cx="1108614" cy="1570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039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购买宠物</a:t>
          </a:r>
          <a:endParaRPr lang="zh-CN" altLang="en-US" sz="1800" kern="1200" dirty="0"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34475" y="1316480"/>
        <a:ext cx="1108614" cy="1570537"/>
      </dsp:txXfrm>
    </dsp:sp>
    <dsp:sp modelId="{3D096CA3-7932-406F-AE67-C4EF4E2CCA68}">
      <dsp:nvSpPr>
        <dsp:cNvPr id="0" name=""/>
        <dsp:cNvSpPr/>
      </dsp:nvSpPr>
      <dsp:spPr>
        <a:xfrm>
          <a:off x="3700830" y="730415"/>
          <a:ext cx="300249" cy="300249"/>
        </a:xfrm>
        <a:prstGeom prst="ellipse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</dsp:sp>
    <dsp:sp modelId="{BA1F252E-5EE1-42CC-B883-357D9AEE8D54}">
      <dsp:nvSpPr>
        <dsp:cNvPr id="0" name=""/>
        <dsp:cNvSpPr/>
      </dsp:nvSpPr>
      <dsp:spPr>
        <a:xfrm>
          <a:off x="3850955" y="880540"/>
          <a:ext cx="1108614" cy="2006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096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繁殖宠物</a:t>
          </a:r>
          <a:endParaRPr lang="zh-CN" altLang="en-US" sz="1800" kern="1200" dirty="0"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850955" y="880540"/>
        <a:ext cx="1108614" cy="20064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26EC72-A06F-450F-B611-8009A0F4E4C3}">
      <dsp:nvSpPr>
        <dsp:cNvPr id="0" name=""/>
        <dsp:cNvSpPr/>
      </dsp:nvSpPr>
      <dsp:spPr>
        <a:xfrm>
          <a:off x="1276920" y="2714186"/>
          <a:ext cx="993593" cy="49679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用户</a:t>
          </a:r>
          <a:endParaRPr lang="zh-CN" altLang="en-US" sz="1700" kern="1200" dirty="0"/>
        </a:p>
      </dsp:txBody>
      <dsp:txXfrm>
        <a:off x="1291471" y="2728737"/>
        <a:ext cx="964491" cy="467694"/>
      </dsp:txXfrm>
    </dsp:sp>
    <dsp:sp modelId="{6643950C-0924-4229-B869-311270F7B270}">
      <dsp:nvSpPr>
        <dsp:cNvPr id="0" name=""/>
        <dsp:cNvSpPr/>
      </dsp:nvSpPr>
      <dsp:spPr>
        <a:xfrm rot="17051759">
          <a:off x="1658928" y="2168202"/>
          <a:ext cx="1620609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620609" y="882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428717" y="2136509"/>
        <a:ext cx="81030" cy="81030"/>
      </dsp:txXfrm>
    </dsp:sp>
    <dsp:sp modelId="{0ADC6336-610D-4983-AC5A-780CCE7D365B}">
      <dsp:nvSpPr>
        <dsp:cNvPr id="0" name=""/>
        <dsp:cNvSpPr/>
      </dsp:nvSpPr>
      <dsp:spPr>
        <a:xfrm>
          <a:off x="2667951" y="1143066"/>
          <a:ext cx="993593" cy="4967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商家</a:t>
          </a:r>
          <a:endParaRPr lang="zh-CN" altLang="en-US" sz="1700" kern="1200" dirty="0"/>
        </a:p>
      </dsp:txBody>
      <dsp:txXfrm>
        <a:off x="2682502" y="1157617"/>
        <a:ext cx="964491" cy="467694"/>
      </dsp:txXfrm>
    </dsp:sp>
    <dsp:sp modelId="{1021267A-CFA7-41F3-89B8-5B427A5DDCD1}">
      <dsp:nvSpPr>
        <dsp:cNvPr id="0" name=""/>
        <dsp:cNvSpPr/>
      </dsp:nvSpPr>
      <dsp:spPr>
        <a:xfrm rot="17350740">
          <a:off x="3255374" y="811326"/>
          <a:ext cx="1209779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209779" y="882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30020" y="789903"/>
        <a:ext cx="60488" cy="60488"/>
      </dsp:txXfrm>
    </dsp:sp>
    <dsp:sp modelId="{FD0AE0A2-822F-4E1A-A424-5FE3F2060E7D}">
      <dsp:nvSpPr>
        <dsp:cNvPr id="0" name=""/>
        <dsp:cNvSpPr/>
      </dsp:nvSpPr>
      <dsp:spPr>
        <a:xfrm>
          <a:off x="4058983" y="433"/>
          <a:ext cx="1253786" cy="4967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繁殖者</a:t>
          </a:r>
          <a:endParaRPr lang="zh-CN" altLang="en-US" sz="1700" kern="1200" dirty="0"/>
        </a:p>
      </dsp:txBody>
      <dsp:txXfrm>
        <a:off x="4073534" y="14984"/>
        <a:ext cx="1224684" cy="467694"/>
      </dsp:txXfrm>
    </dsp:sp>
    <dsp:sp modelId="{7C084E01-51CC-494F-98E4-9FAA63D689E3}">
      <dsp:nvSpPr>
        <dsp:cNvPr id="0" name=""/>
        <dsp:cNvSpPr/>
      </dsp:nvSpPr>
      <dsp:spPr>
        <a:xfrm rot="18289469">
          <a:off x="3512284" y="1096984"/>
          <a:ext cx="695959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695959" y="882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42865" y="1088407"/>
        <a:ext cx="34797" cy="34797"/>
      </dsp:txXfrm>
    </dsp:sp>
    <dsp:sp modelId="{E4F64A54-EDF7-4B7C-8E0A-AC3835965D82}">
      <dsp:nvSpPr>
        <dsp:cNvPr id="0" name=""/>
        <dsp:cNvSpPr/>
      </dsp:nvSpPr>
      <dsp:spPr>
        <a:xfrm>
          <a:off x="4058983" y="571749"/>
          <a:ext cx="1253786" cy="4967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指导手</a:t>
          </a:r>
          <a:endParaRPr lang="zh-CN" altLang="en-US" sz="1700" kern="1200" dirty="0"/>
        </a:p>
      </dsp:txBody>
      <dsp:txXfrm>
        <a:off x="4073534" y="586300"/>
        <a:ext cx="1224684" cy="467694"/>
      </dsp:txXfrm>
    </dsp:sp>
    <dsp:sp modelId="{6491113A-8C5F-4C75-81AF-3EC266193586}">
      <dsp:nvSpPr>
        <dsp:cNvPr id="0" name=""/>
        <dsp:cNvSpPr/>
      </dsp:nvSpPr>
      <dsp:spPr>
        <a:xfrm>
          <a:off x="3661545" y="1382642"/>
          <a:ext cx="397437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397437" y="882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50328" y="1381528"/>
        <a:ext cx="19871" cy="19871"/>
      </dsp:txXfrm>
    </dsp:sp>
    <dsp:sp modelId="{9114AE5C-6F3B-4CB4-8B8A-1270E1510CAC}">
      <dsp:nvSpPr>
        <dsp:cNvPr id="0" name=""/>
        <dsp:cNvSpPr/>
      </dsp:nvSpPr>
      <dsp:spPr>
        <a:xfrm>
          <a:off x="4058983" y="1143066"/>
          <a:ext cx="1253786" cy="4967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摄影师</a:t>
          </a:r>
          <a:endParaRPr lang="zh-CN" altLang="en-US" sz="1700" kern="1200" dirty="0"/>
        </a:p>
      </dsp:txBody>
      <dsp:txXfrm>
        <a:off x="4073534" y="1157617"/>
        <a:ext cx="1224684" cy="467694"/>
      </dsp:txXfrm>
    </dsp:sp>
    <dsp:sp modelId="{4FD6A7E0-900E-4050-85FA-02A163F7B2C3}">
      <dsp:nvSpPr>
        <dsp:cNvPr id="0" name=""/>
        <dsp:cNvSpPr/>
      </dsp:nvSpPr>
      <dsp:spPr>
        <a:xfrm rot="3310531">
          <a:off x="3512284" y="1668300"/>
          <a:ext cx="695959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695959" y="882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42865" y="1659723"/>
        <a:ext cx="34797" cy="34797"/>
      </dsp:txXfrm>
    </dsp:sp>
    <dsp:sp modelId="{CA44E835-B3D4-4701-8E25-6081E1C4F048}">
      <dsp:nvSpPr>
        <dsp:cNvPr id="0" name=""/>
        <dsp:cNvSpPr/>
      </dsp:nvSpPr>
      <dsp:spPr>
        <a:xfrm>
          <a:off x="4058983" y="1714382"/>
          <a:ext cx="1253786" cy="4967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宠物医生</a:t>
          </a:r>
          <a:endParaRPr lang="zh-CN" altLang="en-US" sz="1700" kern="1200" dirty="0"/>
        </a:p>
      </dsp:txBody>
      <dsp:txXfrm>
        <a:off x="4073534" y="1728933"/>
        <a:ext cx="1224684" cy="467694"/>
      </dsp:txXfrm>
    </dsp:sp>
    <dsp:sp modelId="{7D2F1E40-C7C6-4280-A9B8-59B5924B180D}">
      <dsp:nvSpPr>
        <dsp:cNvPr id="0" name=""/>
        <dsp:cNvSpPr/>
      </dsp:nvSpPr>
      <dsp:spPr>
        <a:xfrm rot="4249260">
          <a:off x="3255374" y="1953958"/>
          <a:ext cx="1209779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209779" y="882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30020" y="1932536"/>
        <a:ext cx="60488" cy="60488"/>
      </dsp:txXfrm>
    </dsp:sp>
    <dsp:sp modelId="{D4F7EB07-F72D-4888-8E83-403F60212A4B}">
      <dsp:nvSpPr>
        <dsp:cNvPr id="0" name=""/>
        <dsp:cNvSpPr/>
      </dsp:nvSpPr>
      <dsp:spPr>
        <a:xfrm>
          <a:off x="4058983" y="2285699"/>
          <a:ext cx="1253786" cy="4967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宠物美容师</a:t>
          </a:r>
          <a:endParaRPr lang="zh-CN" altLang="en-US" sz="1700" kern="1200" dirty="0"/>
        </a:p>
      </dsp:txBody>
      <dsp:txXfrm>
        <a:off x="4073534" y="2300250"/>
        <a:ext cx="1224684" cy="467694"/>
      </dsp:txXfrm>
    </dsp:sp>
    <dsp:sp modelId="{C4755A01-0817-482D-B0E0-DBFEBC63E37A}">
      <dsp:nvSpPr>
        <dsp:cNvPr id="0" name=""/>
        <dsp:cNvSpPr/>
      </dsp:nvSpPr>
      <dsp:spPr>
        <a:xfrm rot="2829178">
          <a:off x="2177018" y="3168006"/>
          <a:ext cx="584429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584429" y="882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454622" y="3162217"/>
        <a:ext cx="29221" cy="29221"/>
      </dsp:txXfrm>
    </dsp:sp>
    <dsp:sp modelId="{4CED64B4-DAD8-4688-AE1C-E2F7B53E9EC2}">
      <dsp:nvSpPr>
        <dsp:cNvPr id="0" name=""/>
        <dsp:cNvSpPr/>
      </dsp:nvSpPr>
      <dsp:spPr>
        <a:xfrm>
          <a:off x="2667951" y="3142673"/>
          <a:ext cx="993593" cy="4967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客户</a:t>
          </a:r>
          <a:endParaRPr lang="zh-CN" altLang="en-US" sz="1700" kern="1200" dirty="0"/>
        </a:p>
      </dsp:txBody>
      <dsp:txXfrm>
        <a:off x="2682502" y="3157224"/>
        <a:ext cx="964491" cy="467694"/>
      </dsp:txXfrm>
    </dsp:sp>
    <dsp:sp modelId="{311E2AE6-EF34-4581-9924-12B7CB8FE7FD}">
      <dsp:nvSpPr>
        <dsp:cNvPr id="0" name=""/>
        <dsp:cNvSpPr/>
      </dsp:nvSpPr>
      <dsp:spPr>
        <a:xfrm rot="19457599">
          <a:off x="3615541" y="3239421"/>
          <a:ext cx="489445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489445" y="882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48028" y="3236006"/>
        <a:ext cx="24472" cy="24472"/>
      </dsp:txXfrm>
    </dsp:sp>
    <dsp:sp modelId="{6DEF05FF-601D-48FA-A8F6-0CAB4B1597A4}">
      <dsp:nvSpPr>
        <dsp:cNvPr id="0" name=""/>
        <dsp:cNvSpPr/>
      </dsp:nvSpPr>
      <dsp:spPr>
        <a:xfrm>
          <a:off x="4058983" y="2857015"/>
          <a:ext cx="1253786" cy="4967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个人</a:t>
          </a:r>
          <a:endParaRPr lang="zh-CN" altLang="en-US" sz="1700" kern="1200" dirty="0"/>
        </a:p>
      </dsp:txBody>
      <dsp:txXfrm>
        <a:off x="4073534" y="2871566"/>
        <a:ext cx="1224684" cy="467694"/>
      </dsp:txXfrm>
    </dsp:sp>
    <dsp:sp modelId="{F329C85C-071E-4C09-81C7-5CC362D3C4C2}">
      <dsp:nvSpPr>
        <dsp:cNvPr id="0" name=""/>
        <dsp:cNvSpPr/>
      </dsp:nvSpPr>
      <dsp:spPr>
        <a:xfrm rot="2142401">
          <a:off x="3615541" y="3525079"/>
          <a:ext cx="489445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489445" y="882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48028" y="3521665"/>
        <a:ext cx="24472" cy="24472"/>
      </dsp:txXfrm>
    </dsp:sp>
    <dsp:sp modelId="{B0F15463-35C5-43BF-81E3-E0F9003CC004}">
      <dsp:nvSpPr>
        <dsp:cNvPr id="0" name=""/>
        <dsp:cNvSpPr/>
      </dsp:nvSpPr>
      <dsp:spPr>
        <a:xfrm>
          <a:off x="4058983" y="3428332"/>
          <a:ext cx="1253786" cy="4967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繁殖者</a:t>
          </a:r>
          <a:endParaRPr lang="zh-CN" altLang="en-US" sz="1700" kern="1200" dirty="0"/>
        </a:p>
      </dsp:txBody>
      <dsp:txXfrm>
        <a:off x="4073534" y="3442883"/>
        <a:ext cx="1224684" cy="467694"/>
      </dsp:txXfrm>
    </dsp:sp>
    <dsp:sp modelId="{B50C0B28-D32D-434B-A412-BC27EA3B8099}">
      <dsp:nvSpPr>
        <dsp:cNvPr id="0" name=""/>
        <dsp:cNvSpPr/>
      </dsp:nvSpPr>
      <dsp:spPr>
        <a:xfrm rot="4548241">
          <a:off x="1658928" y="3739323"/>
          <a:ext cx="1620609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620609" y="882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428717" y="3707629"/>
        <a:ext cx="81030" cy="81030"/>
      </dsp:txXfrm>
    </dsp:sp>
    <dsp:sp modelId="{2C4CA0A3-59A4-47B4-AC08-CE7A13C75488}">
      <dsp:nvSpPr>
        <dsp:cNvPr id="0" name=""/>
        <dsp:cNvSpPr/>
      </dsp:nvSpPr>
      <dsp:spPr>
        <a:xfrm>
          <a:off x="2667951" y="4285306"/>
          <a:ext cx="993593" cy="4967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特邀用户</a:t>
          </a:r>
          <a:endParaRPr lang="zh-CN" altLang="en-US" sz="1700" kern="1200" dirty="0"/>
        </a:p>
      </dsp:txBody>
      <dsp:txXfrm>
        <a:off x="2682502" y="4299857"/>
        <a:ext cx="964491" cy="467694"/>
      </dsp:txXfrm>
    </dsp:sp>
    <dsp:sp modelId="{39393BAE-A685-49BB-8667-72E7B0A8F5EB}">
      <dsp:nvSpPr>
        <dsp:cNvPr id="0" name=""/>
        <dsp:cNvSpPr/>
      </dsp:nvSpPr>
      <dsp:spPr>
        <a:xfrm rot="19457599">
          <a:off x="3615541" y="4382054"/>
          <a:ext cx="489445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489445" y="882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48028" y="4378639"/>
        <a:ext cx="24472" cy="24472"/>
      </dsp:txXfrm>
    </dsp:sp>
    <dsp:sp modelId="{5302460C-E89B-4469-979D-7D7C68AF655A}">
      <dsp:nvSpPr>
        <dsp:cNvPr id="0" name=""/>
        <dsp:cNvSpPr/>
      </dsp:nvSpPr>
      <dsp:spPr>
        <a:xfrm>
          <a:off x="4058983" y="3999648"/>
          <a:ext cx="1253786" cy="4967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裁判</a:t>
          </a:r>
          <a:endParaRPr lang="zh-CN" altLang="en-US" sz="1700" kern="1200" dirty="0"/>
        </a:p>
      </dsp:txBody>
      <dsp:txXfrm>
        <a:off x="4073534" y="4014199"/>
        <a:ext cx="1224684" cy="467694"/>
      </dsp:txXfrm>
    </dsp:sp>
    <dsp:sp modelId="{3C63CF96-6FE3-477D-9862-A9ACD92237FE}">
      <dsp:nvSpPr>
        <dsp:cNvPr id="0" name=""/>
        <dsp:cNvSpPr/>
      </dsp:nvSpPr>
      <dsp:spPr>
        <a:xfrm rot="2142401">
          <a:off x="3615541" y="4667712"/>
          <a:ext cx="489445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489445" y="882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48028" y="4664298"/>
        <a:ext cx="24472" cy="24472"/>
      </dsp:txXfrm>
    </dsp:sp>
    <dsp:sp modelId="{84EEE559-E10F-4691-AF7A-E6AC00786A9B}">
      <dsp:nvSpPr>
        <dsp:cNvPr id="0" name=""/>
        <dsp:cNvSpPr/>
      </dsp:nvSpPr>
      <dsp:spPr>
        <a:xfrm>
          <a:off x="4058983" y="4570964"/>
          <a:ext cx="1253786" cy="4967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明星</a:t>
          </a:r>
          <a:endParaRPr lang="zh-CN" altLang="en-US" sz="1700" kern="1200" dirty="0"/>
        </a:p>
      </dsp:txBody>
      <dsp:txXfrm>
        <a:off x="4073534" y="4585515"/>
        <a:ext cx="1224684" cy="4676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BDF55-D9F7-4EDD-8975-3491D43C912F}">
      <dsp:nvSpPr>
        <dsp:cNvPr id="0" name=""/>
        <dsp:cNvSpPr/>
      </dsp:nvSpPr>
      <dsp:spPr>
        <a:xfrm>
          <a:off x="365435" y="595146"/>
          <a:ext cx="1179075" cy="5895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营销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82702" y="612413"/>
        <a:ext cx="1144541" cy="555003"/>
      </dsp:txXfrm>
    </dsp:sp>
    <dsp:sp modelId="{AD6C37DB-DC93-4CBC-BECF-BB17B3FFDB74}">
      <dsp:nvSpPr>
        <dsp:cNvPr id="0" name=""/>
        <dsp:cNvSpPr/>
      </dsp:nvSpPr>
      <dsp:spPr>
        <a:xfrm rot="18509147">
          <a:off x="1401397" y="573108"/>
          <a:ext cx="757857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757857" y="20195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61379" y="574357"/>
        <a:ext cx="37892" cy="37892"/>
      </dsp:txXfrm>
    </dsp:sp>
    <dsp:sp modelId="{FAABFBB1-9659-4EF3-81EC-1CF0FECDA33D}">
      <dsp:nvSpPr>
        <dsp:cNvPr id="0" name=""/>
        <dsp:cNvSpPr/>
      </dsp:nvSpPr>
      <dsp:spPr>
        <a:xfrm>
          <a:off x="2016141" y="1923"/>
          <a:ext cx="1179075" cy="5895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商家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33408" y="19190"/>
        <a:ext cx="1144541" cy="555003"/>
      </dsp:txXfrm>
    </dsp:sp>
    <dsp:sp modelId="{68AC668E-6E25-40EA-AEEC-CE58AF763A10}">
      <dsp:nvSpPr>
        <dsp:cNvPr id="0" name=""/>
        <dsp:cNvSpPr/>
      </dsp:nvSpPr>
      <dsp:spPr>
        <a:xfrm>
          <a:off x="3195217" y="276497"/>
          <a:ext cx="471630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471630" y="2019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19241" y="284901"/>
        <a:ext cx="23581" cy="23581"/>
      </dsp:txXfrm>
    </dsp:sp>
    <dsp:sp modelId="{7B545559-339A-4495-A50F-8831E537F714}">
      <dsp:nvSpPr>
        <dsp:cNvPr id="0" name=""/>
        <dsp:cNvSpPr/>
      </dsp:nvSpPr>
      <dsp:spPr>
        <a:xfrm>
          <a:off x="3666847" y="1923"/>
          <a:ext cx="1179075" cy="5895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线下推广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684114" y="19190"/>
        <a:ext cx="1144541" cy="555003"/>
      </dsp:txXfrm>
    </dsp:sp>
    <dsp:sp modelId="{7D9D0286-9125-4108-954D-5787A67DA76F}">
      <dsp:nvSpPr>
        <dsp:cNvPr id="0" name=""/>
        <dsp:cNvSpPr/>
      </dsp:nvSpPr>
      <dsp:spPr>
        <a:xfrm>
          <a:off x="4845923" y="276497"/>
          <a:ext cx="471630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471630" y="20195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069947" y="284901"/>
        <a:ext cx="23581" cy="23581"/>
      </dsp:txXfrm>
    </dsp:sp>
    <dsp:sp modelId="{76BC256C-3D89-4A8E-9E83-E6657C75E117}">
      <dsp:nvSpPr>
        <dsp:cNvPr id="0" name=""/>
        <dsp:cNvSpPr/>
      </dsp:nvSpPr>
      <dsp:spPr>
        <a:xfrm>
          <a:off x="5317553" y="1923"/>
          <a:ext cx="1563525" cy="5895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比赛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334820" y="19190"/>
        <a:ext cx="1528991" cy="555003"/>
      </dsp:txXfrm>
    </dsp:sp>
    <dsp:sp modelId="{C0074C1F-5883-4AE7-A799-42271D55D13A}">
      <dsp:nvSpPr>
        <dsp:cNvPr id="0" name=""/>
        <dsp:cNvSpPr/>
      </dsp:nvSpPr>
      <dsp:spPr>
        <a:xfrm rot="3090853">
          <a:off x="1401397" y="1166331"/>
          <a:ext cx="757857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757857" y="20195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61379" y="1167579"/>
        <a:ext cx="37892" cy="37892"/>
      </dsp:txXfrm>
    </dsp:sp>
    <dsp:sp modelId="{87707D3F-33D6-4022-AD2B-98DFA1F9EF2F}">
      <dsp:nvSpPr>
        <dsp:cNvPr id="0" name=""/>
        <dsp:cNvSpPr/>
      </dsp:nvSpPr>
      <dsp:spPr>
        <a:xfrm>
          <a:off x="2016141" y="1188368"/>
          <a:ext cx="1179075" cy="5895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客户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33408" y="1205635"/>
        <a:ext cx="1144541" cy="555003"/>
      </dsp:txXfrm>
    </dsp:sp>
    <dsp:sp modelId="{1D89D793-A9DB-46D5-AB52-04DFD4CB5C22}">
      <dsp:nvSpPr>
        <dsp:cNvPr id="0" name=""/>
        <dsp:cNvSpPr/>
      </dsp:nvSpPr>
      <dsp:spPr>
        <a:xfrm rot="18770822">
          <a:off x="3084267" y="1208704"/>
          <a:ext cx="693529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693529" y="2019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13694" y="1211561"/>
        <a:ext cx="34676" cy="34676"/>
      </dsp:txXfrm>
    </dsp:sp>
    <dsp:sp modelId="{D4336642-496C-4DB6-93F5-6952DE3585AB}">
      <dsp:nvSpPr>
        <dsp:cNvPr id="0" name=""/>
        <dsp:cNvSpPr/>
      </dsp:nvSpPr>
      <dsp:spPr>
        <a:xfrm>
          <a:off x="3666847" y="679892"/>
          <a:ext cx="1179075" cy="5895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线上推广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684114" y="697159"/>
        <a:ext cx="1144541" cy="555003"/>
      </dsp:txXfrm>
    </dsp:sp>
    <dsp:sp modelId="{32CCBD02-1309-405D-9826-55F7B3F871CA}">
      <dsp:nvSpPr>
        <dsp:cNvPr id="0" name=""/>
        <dsp:cNvSpPr/>
      </dsp:nvSpPr>
      <dsp:spPr>
        <a:xfrm>
          <a:off x="4845923" y="954466"/>
          <a:ext cx="471630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471630" y="20195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069947" y="962870"/>
        <a:ext cx="23581" cy="23581"/>
      </dsp:txXfrm>
    </dsp:sp>
    <dsp:sp modelId="{275C2C5E-E3F2-4646-B12E-F1DC38A0DCE6}">
      <dsp:nvSpPr>
        <dsp:cNvPr id="0" name=""/>
        <dsp:cNvSpPr/>
      </dsp:nvSpPr>
      <dsp:spPr>
        <a:xfrm>
          <a:off x="5317553" y="679892"/>
          <a:ext cx="1563525" cy="5895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QQ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群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334820" y="697159"/>
        <a:ext cx="1528991" cy="555003"/>
      </dsp:txXfrm>
    </dsp:sp>
    <dsp:sp modelId="{6FF56AB8-F663-4B58-A0D1-A3BE844648E1}">
      <dsp:nvSpPr>
        <dsp:cNvPr id="0" name=""/>
        <dsp:cNvSpPr/>
      </dsp:nvSpPr>
      <dsp:spPr>
        <a:xfrm rot="2829178">
          <a:off x="3084267" y="1717180"/>
          <a:ext cx="693529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693529" y="2019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413694" y="1720037"/>
        <a:ext cx="34676" cy="34676"/>
      </dsp:txXfrm>
    </dsp:sp>
    <dsp:sp modelId="{FE519CA6-9808-4F33-8C3C-84BC0D0B9BE3}">
      <dsp:nvSpPr>
        <dsp:cNvPr id="0" name=""/>
        <dsp:cNvSpPr/>
      </dsp:nvSpPr>
      <dsp:spPr>
        <a:xfrm>
          <a:off x="3666847" y="1696845"/>
          <a:ext cx="1179075" cy="5895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线下推广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684114" y="1714112"/>
        <a:ext cx="1144541" cy="555003"/>
      </dsp:txXfrm>
    </dsp:sp>
    <dsp:sp modelId="{F22B7BAF-87E8-439E-BC00-091E43CD53EC}">
      <dsp:nvSpPr>
        <dsp:cNvPr id="0" name=""/>
        <dsp:cNvSpPr/>
      </dsp:nvSpPr>
      <dsp:spPr>
        <a:xfrm rot="19457599">
          <a:off x="4791331" y="1801926"/>
          <a:ext cx="580814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580814" y="20195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067218" y="1807601"/>
        <a:ext cx="29040" cy="29040"/>
      </dsp:txXfrm>
    </dsp:sp>
    <dsp:sp modelId="{7C841FF2-448D-4927-9D83-6C72DCE1CA95}">
      <dsp:nvSpPr>
        <dsp:cNvPr id="0" name=""/>
        <dsp:cNvSpPr/>
      </dsp:nvSpPr>
      <dsp:spPr>
        <a:xfrm>
          <a:off x="5317553" y="1357860"/>
          <a:ext cx="1563525" cy="5895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群遛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334820" y="1375127"/>
        <a:ext cx="1528991" cy="555003"/>
      </dsp:txXfrm>
    </dsp:sp>
    <dsp:sp modelId="{59334531-67FF-4012-A223-A7D04157E5EF}">
      <dsp:nvSpPr>
        <dsp:cNvPr id="0" name=""/>
        <dsp:cNvSpPr/>
      </dsp:nvSpPr>
      <dsp:spPr>
        <a:xfrm rot="2142401">
          <a:off x="4791331" y="2140911"/>
          <a:ext cx="580814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580814" y="20195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067218" y="2146585"/>
        <a:ext cx="29040" cy="29040"/>
      </dsp:txXfrm>
    </dsp:sp>
    <dsp:sp modelId="{FD66173C-9FC8-4CF8-85D6-29966270A382}">
      <dsp:nvSpPr>
        <dsp:cNvPr id="0" name=""/>
        <dsp:cNvSpPr/>
      </dsp:nvSpPr>
      <dsp:spPr>
        <a:xfrm>
          <a:off x="5317553" y="2035829"/>
          <a:ext cx="1563525" cy="5895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第三方合作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334820" y="2053096"/>
        <a:ext cx="1528991" cy="555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82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063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59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542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372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09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06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059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725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270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242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8F6D0-A572-4EEE-9D79-FFAFF30A3497}" type="datetimeFigureOut">
              <a:rPr lang="zh-CN" altLang="en-US" smtClean="0"/>
              <a:t>2015/7/14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280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28" y="1251898"/>
            <a:ext cx="8761572" cy="4380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6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中国赛级犬业市场体量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根据经验估算，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CKU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大约从每只狗的流水中抽取了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2%—10%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保守估计中国赛级市场的整体规模在</a:t>
            </a:r>
            <a:r>
              <a:rPr lang="en-US" altLang="zh-CN" sz="36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36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宠物相关市场，每年交易规模应该在</a:t>
            </a:r>
            <a:r>
              <a:rPr lang="en-US" altLang="zh-CN" sz="3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36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95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行业现状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爱狗网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BBS+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团购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狗民网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BBS+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宠网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BBS+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铃铛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狗民网下属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，移动社区，微商城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闻闻窝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——App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，移动社区，微商城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狗迷杂志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国内第一宠物类杂志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尾巴圈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——App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，移动社区，微商城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百度贴吧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BBS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，较分散。</a:t>
            </a:r>
          </a:p>
        </p:txBody>
      </p:sp>
    </p:spTree>
    <p:extLst>
      <p:ext uri="{BB962C8B-B14F-4D97-AF65-F5344CB8AC3E}">
        <p14:creationId xmlns:p14="http://schemas.microsoft.com/office/powerpoint/2010/main" val="156632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我的愿望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希望每个人的生活中都多一份美好。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我希望为推广宠物的传染病预防做一些事情。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规范宠物市场。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380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3046" y="931797"/>
            <a:ext cx="7886700" cy="424551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做这个平台的理由</a:t>
            </a:r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我喜欢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这行能赚钱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这是一个行业，而不是一单买卖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这个行业目前刚刚起步，并不成熟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491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7141" y="2562417"/>
            <a:ext cx="646818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怎么做？</a:t>
            </a:r>
            <a:endParaRPr lang="zh-CN" altLang="en-US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840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574720" y="424872"/>
            <a:ext cx="7886700" cy="841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宠物买卖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业务流程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4146885199"/>
              </p:ext>
            </p:extLst>
          </p:nvPr>
        </p:nvGraphicFramePr>
        <p:xfrm>
          <a:off x="574720" y="2507444"/>
          <a:ext cx="8257237" cy="515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圆角矩形 1"/>
          <p:cNvSpPr/>
          <p:nvPr/>
        </p:nvSpPr>
        <p:spPr>
          <a:xfrm>
            <a:off x="574720" y="1646707"/>
            <a:ext cx="1874053" cy="5022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卖家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支付保证金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588841" y="3412540"/>
            <a:ext cx="1719865" cy="50227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个性化服务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670529" y="1646707"/>
            <a:ext cx="1682573" cy="5022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买家支付定金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170053" y="4804428"/>
            <a:ext cx="1760650" cy="98720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传染病保障期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214853" y="1646707"/>
            <a:ext cx="1488582" cy="5022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款结算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730321" y="4171312"/>
            <a:ext cx="837127" cy="50227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疫苗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008817" y="4171312"/>
            <a:ext cx="837127" cy="50227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驱虫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/>
          <p:cNvCxnSpPr>
            <a:stCxn id="2" idx="3"/>
            <a:endCxn id="13" idx="1"/>
          </p:cNvCxnSpPr>
          <p:nvPr/>
        </p:nvCxnSpPr>
        <p:spPr>
          <a:xfrm>
            <a:off x="2448773" y="1897845"/>
            <a:ext cx="2217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3" idx="3"/>
            <a:endCxn id="89" idx="1"/>
          </p:cNvCxnSpPr>
          <p:nvPr/>
        </p:nvCxnSpPr>
        <p:spPr>
          <a:xfrm>
            <a:off x="4353102" y="1897845"/>
            <a:ext cx="2217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2" idx="2"/>
            <a:endCxn id="16" idx="1"/>
          </p:cNvCxnSpPr>
          <p:nvPr/>
        </p:nvCxnSpPr>
        <p:spPr>
          <a:xfrm rot="16200000" flipH="1">
            <a:off x="2335730" y="4027859"/>
            <a:ext cx="507634" cy="281547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17" idx="3"/>
            <a:endCxn id="14" idx="1"/>
          </p:cNvCxnSpPr>
          <p:nvPr/>
        </p:nvCxnSpPr>
        <p:spPr>
          <a:xfrm>
            <a:off x="4845944" y="4422450"/>
            <a:ext cx="1324109" cy="87558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16" idx="3"/>
            <a:endCxn id="17" idx="1"/>
          </p:cNvCxnSpPr>
          <p:nvPr/>
        </p:nvCxnSpPr>
        <p:spPr>
          <a:xfrm>
            <a:off x="3567448" y="4422450"/>
            <a:ext cx="44136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圆角矩形 46"/>
          <p:cNvSpPr/>
          <p:nvPr/>
        </p:nvSpPr>
        <p:spPr>
          <a:xfrm>
            <a:off x="2730321" y="5876507"/>
            <a:ext cx="2133601" cy="50227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冠军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肘形连接符 59"/>
          <p:cNvCxnSpPr>
            <a:stCxn id="47" idx="3"/>
            <a:endCxn id="14" idx="1"/>
          </p:cNvCxnSpPr>
          <p:nvPr/>
        </p:nvCxnSpPr>
        <p:spPr>
          <a:xfrm flipV="1">
            <a:off x="4863922" y="5298031"/>
            <a:ext cx="1306131" cy="829614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12" idx="2"/>
            <a:endCxn id="47" idx="1"/>
          </p:cNvCxnSpPr>
          <p:nvPr/>
        </p:nvCxnSpPr>
        <p:spPr>
          <a:xfrm rot="16200000" flipH="1">
            <a:off x="1483133" y="4880456"/>
            <a:ext cx="2212829" cy="281547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1" name="圆角矩形 70"/>
          <p:cNvSpPr/>
          <p:nvPr/>
        </p:nvSpPr>
        <p:spPr>
          <a:xfrm>
            <a:off x="2730321" y="5046893"/>
            <a:ext cx="2133601" cy="50227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遗传缺陷保障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4" name="肘形连接符 73"/>
          <p:cNvCxnSpPr>
            <a:stCxn id="12" idx="2"/>
            <a:endCxn id="71" idx="1"/>
          </p:cNvCxnSpPr>
          <p:nvPr/>
        </p:nvCxnSpPr>
        <p:spPr>
          <a:xfrm rot="16200000" flipH="1">
            <a:off x="1897940" y="4465649"/>
            <a:ext cx="1383215" cy="281547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8" name="肘形连接符 77"/>
          <p:cNvCxnSpPr>
            <a:stCxn id="71" idx="3"/>
            <a:endCxn id="14" idx="1"/>
          </p:cNvCxnSpPr>
          <p:nvPr/>
        </p:nvCxnSpPr>
        <p:spPr>
          <a:xfrm>
            <a:off x="4863922" y="5298031"/>
            <a:ext cx="1306131" cy="12700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2" name="内容占位符 2"/>
          <p:cNvSpPr txBox="1">
            <a:spLocks/>
          </p:cNvSpPr>
          <p:nvPr/>
        </p:nvSpPr>
        <p:spPr>
          <a:xfrm>
            <a:off x="574720" y="3862311"/>
            <a:ext cx="1783991" cy="24766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270000"/>
              </a:lnSpc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宠物级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r">
              <a:lnSpc>
                <a:spcPct val="270000"/>
              </a:lnSpc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繁殖级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r">
              <a:lnSpc>
                <a:spcPct val="270000"/>
              </a:lnSpc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赛级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内容占位符 2"/>
          <p:cNvSpPr txBox="1">
            <a:spLocks/>
          </p:cNvSpPr>
          <p:nvPr/>
        </p:nvSpPr>
        <p:spPr>
          <a:xfrm>
            <a:off x="6286007" y="1553464"/>
            <a:ext cx="870040" cy="332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佣金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4574858" y="1646707"/>
            <a:ext cx="1682573" cy="5022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买家支付尾款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0" name="直接箭头连接符 89"/>
          <p:cNvCxnSpPr>
            <a:stCxn id="89" idx="3"/>
            <a:endCxn id="15" idx="1"/>
          </p:cNvCxnSpPr>
          <p:nvPr/>
        </p:nvCxnSpPr>
        <p:spPr>
          <a:xfrm>
            <a:off x="6257431" y="1897845"/>
            <a:ext cx="9574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34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574720" y="424872"/>
            <a:ext cx="7886700" cy="841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宠物买卖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807287857"/>
              </p:ext>
            </p:extLst>
          </p:nvPr>
        </p:nvGraphicFramePr>
        <p:xfrm>
          <a:off x="94444" y="1628820"/>
          <a:ext cx="8534401" cy="3381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" name="内容占位符 2"/>
          <p:cNvSpPr txBox="1">
            <a:spLocks/>
          </p:cNvSpPr>
          <p:nvPr/>
        </p:nvSpPr>
        <p:spPr>
          <a:xfrm>
            <a:off x="574720" y="5181600"/>
            <a:ext cx="8023538" cy="13222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以强制性规则来保证消费者利益，屏蔽双方的交易风险。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以专业化的知识来帮助我们的</a:t>
            </a:r>
            <a:r>
              <a:rPr lang="zh-CN" altLang="en-US" sz="30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买家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成为</a:t>
            </a:r>
            <a:r>
              <a:rPr lang="zh-CN" altLang="en-US" sz="30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卖家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884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574720" y="424872"/>
            <a:ext cx="7886700" cy="841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宠物买卖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业务核心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内容占位符 2"/>
          <p:cNvSpPr txBox="1">
            <a:spLocks/>
          </p:cNvSpPr>
          <p:nvPr/>
        </p:nvSpPr>
        <p:spPr>
          <a:xfrm>
            <a:off x="574720" y="4275786"/>
            <a:ext cx="8023538" cy="2228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平台未来的主要盈利来源于宠物交易，所以一切其他服务，都是为了促进更大量的宠物交易。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平台的目标就是实现买家到卖家的转变，让喜欢宠物的人，能够从饲养宠物中获利。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1376924"/>
              </p:ext>
            </p:extLst>
          </p:nvPr>
        </p:nvGraphicFramePr>
        <p:xfrm>
          <a:off x="1150513" y="1388768"/>
          <a:ext cx="6177566" cy="2887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034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574720" y="424872"/>
            <a:ext cx="7886700" cy="841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平台的用户们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84984835"/>
              </p:ext>
            </p:extLst>
          </p:nvPr>
        </p:nvGraphicFramePr>
        <p:xfrm>
          <a:off x="1008846" y="1409877"/>
          <a:ext cx="6589690" cy="5068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84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3046" y="931797"/>
            <a:ext cx="7886700" cy="424551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平台的未来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像京东一样，建立有信誉的销售渠道。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像滴滴专车一样，让客户转化为商家。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通过社交，建立生态圈，与相关行业进行合作。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010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7141" y="2562417"/>
            <a:ext cx="646818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我要做什么？</a:t>
            </a:r>
            <a:endParaRPr lang="zh-CN" altLang="en-US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423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643943" y="5782485"/>
            <a:ext cx="8281116" cy="841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我们将关注宠物生命周期的每一个环节</a:t>
            </a:r>
            <a:endParaRPr lang="zh-CN" altLang="en-US" sz="3600" dirty="0">
              <a:effectLst>
                <a:glow rad="101600">
                  <a:schemeClr val="bg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273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1703"/>
            <a:ext cx="9144000" cy="3532315"/>
          </a:xfr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99245" y="5627936"/>
            <a:ext cx="7886700" cy="841374"/>
          </a:xfrm>
        </p:spPr>
        <p:txBody>
          <a:bodyPr>
            <a:noAutofit/>
          </a:bodyPr>
          <a:lstStyle/>
          <a:p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163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99245" y="5627936"/>
            <a:ext cx="7886700" cy="841374"/>
          </a:xfrm>
        </p:spPr>
        <p:txBody>
          <a:bodyPr>
            <a:no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45" y="389437"/>
            <a:ext cx="8115941" cy="465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9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99245" y="5627936"/>
            <a:ext cx="7886700" cy="841374"/>
          </a:xfrm>
        </p:spPr>
        <p:txBody>
          <a:bodyPr>
            <a:no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营销策略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812342591"/>
              </p:ext>
            </p:extLst>
          </p:nvPr>
        </p:nvGraphicFramePr>
        <p:xfrm>
          <a:off x="949278" y="1648495"/>
          <a:ext cx="7246514" cy="2627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075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7141" y="2562417"/>
            <a:ext cx="646818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endParaRPr lang="zh-CN" altLang="en-US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453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66671" y="502144"/>
            <a:ext cx="7886700" cy="841374"/>
          </a:xfrm>
        </p:spPr>
        <p:txBody>
          <a:bodyPr>
            <a:no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关于我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66671" y="1343515"/>
            <a:ext cx="8023537" cy="51087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年软件开发经验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年项目管理经验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年网站开发经验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次创业经验（失败了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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年宠物饲养经验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沈阳的柯基专业饲养者，几乎都是我的朋友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老婆管理着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个全国性的柯基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群（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人大群）和一个百度贴吧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587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7141" y="2214688"/>
            <a:ext cx="6468185" cy="30527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7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首年预算：</a:t>
            </a:r>
            <a:r>
              <a:rPr lang="en-US" altLang="zh-CN" sz="7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7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2015.8—2016.7</a:t>
            </a:r>
            <a:endParaRPr lang="zh-CN" altLang="en-US" sz="2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634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90013" y="5344600"/>
            <a:ext cx="7886700" cy="841374"/>
          </a:xfrm>
        </p:spPr>
        <p:txBody>
          <a:bodyPr>
            <a:no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 </a:t>
            </a:r>
            <a:r>
              <a:rPr lang="en-US" altLang="zh-CN" sz="5400" dirty="0" smtClean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7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909838" y="862327"/>
            <a:ext cx="3363801" cy="2086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房租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24000/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水电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1200/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5112912" y="862326"/>
            <a:ext cx="3363801" cy="2086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域名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150/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3000/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信服务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1500/2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万条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909837" y="2949261"/>
            <a:ext cx="7566876" cy="2086935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公司注册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家具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其他杂费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15000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预留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4000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= 12000</a:t>
            </a:r>
          </a:p>
        </p:txBody>
      </p:sp>
    </p:spTree>
    <p:extLst>
      <p:ext uri="{BB962C8B-B14F-4D97-AF65-F5344CB8AC3E}">
        <p14:creationId xmlns:p14="http://schemas.microsoft.com/office/powerpoint/2010/main" val="2315342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909838" y="3160345"/>
            <a:ext cx="3018219" cy="152116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年终奖金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20000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（预留）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112912" y="817979"/>
            <a:ext cx="3363801" cy="2131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合计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16000/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192000/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909838" y="862327"/>
            <a:ext cx="3363801" cy="2086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6000/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6000/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美工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4000/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5112912" y="3160345"/>
            <a:ext cx="3018219" cy="1521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活动预算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（预留）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90013" y="5344600"/>
            <a:ext cx="7886700" cy="841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 </a:t>
            </a:r>
            <a:r>
              <a:rPr lang="en-US" altLang="zh-CN" sz="5400" dirty="0" smtClean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23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0065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8" y="2560927"/>
            <a:ext cx="3454400" cy="1727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343" y="2860170"/>
            <a:ext cx="1128713" cy="11287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242" y="2860171"/>
            <a:ext cx="1128713" cy="11287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1353741" y="4250026"/>
            <a:ext cx="2053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铃铛网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33477" y="4250026"/>
            <a:ext cx="1264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13286" y="4250026"/>
            <a:ext cx="1546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卖家版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653258" y="1168295"/>
            <a:ext cx="7886700" cy="841374"/>
          </a:xfrm>
        </p:spPr>
        <p:txBody>
          <a:bodyPr>
            <a:no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一个网站 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971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20850" y="641351"/>
            <a:ext cx="3930650" cy="2082800"/>
          </a:xfrm>
        </p:spPr>
        <p:txBody>
          <a:bodyPr>
            <a:noAutofit/>
          </a:bodyPr>
          <a:lstStyle/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基础功能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买卖流程、规则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签约高质量合约商家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完成一个宠物的京东商城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146550" y="4279901"/>
            <a:ext cx="4565650" cy="208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完成一个宠物的时光网</a:t>
            </a:r>
            <a:endParaRPr lang="en-US" altLang="zh-CN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扩展网络架构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增加社交功能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市场推广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6330950" y="812801"/>
            <a:ext cx="2647950" cy="208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与产业资源对接</a:t>
            </a:r>
            <a:endParaRPr lang="en-US" altLang="zh-CN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完善生态圈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对接政府接口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68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73100"/>
            <a:ext cx="2339146" cy="23391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260917"/>
            <a:ext cx="91440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我要</a:t>
            </a:r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做中国</a:t>
            </a:r>
            <a:r>
              <a:rPr lang="zh-CN" altLang="en-US" sz="89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最好</a:t>
            </a:r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66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宠物平台</a:t>
            </a:r>
            <a:endParaRPr lang="zh-CN" altLang="en-US" sz="89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2289175" y="4595631"/>
            <a:ext cx="4565650" cy="1848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建立一个宠物品牌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建立一个交易规则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建立一个垂直生态圈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798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7141" y="2562417"/>
            <a:ext cx="646818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为什么要做？</a:t>
            </a:r>
          </a:p>
        </p:txBody>
      </p:sp>
    </p:spTree>
    <p:extLst>
      <p:ext uri="{BB962C8B-B14F-4D97-AF65-F5344CB8AC3E}">
        <p14:creationId xmlns:p14="http://schemas.microsoft.com/office/powerpoint/2010/main" val="2460869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CKU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利润估算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比赛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每站比赛有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120—550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只狗参赛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每站比赛有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4—8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场比赛（国内积分、国际积分各一半），每场比赛报名费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280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380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几乎每只狗都会报全部场次比赛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年有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站比赛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综上，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CKU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每年比赛流水约</a:t>
            </a:r>
            <a:r>
              <a:rPr lang="en-US" altLang="zh-CN" sz="36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36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204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CKU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利润估算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CKU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为会员制，分为普通会员和专业会员，即饲养者和繁殖者。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普通会员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会费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，专业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会费</a:t>
            </a:r>
            <a:r>
              <a:rPr lang="en-US" altLang="zh-CN" sz="2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500/</a:t>
            </a:r>
            <a:r>
              <a:rPr lang="zh-CN" altLang="en-US" sz="2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注册为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会员必须先成为普通会员，即想繁殖狗，每年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几乎所有的会员都是繁殖者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沈阳本地的我能联系到的会员就有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个以上，据传闻，全国拥有十几万会员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保守估计，全国约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50000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个会员，每年会费</a:t>
            </a:r>
            <a:r>
              <a:rPr lang="en-US" altLang="zh-CN" sz="42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  <a:r>
              <a:rPr lang="zh-CN" altLang="en-US" sz="42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12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CKU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利润估算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繁殖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CKU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配种证明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CKU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出生纸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一张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CKU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血统芯片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350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平均每只狗的出生就要交给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CKU 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440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保守估计，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CKU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每年约出生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万只狗。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综上，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CKU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在繁殖业务上，每年流水约</a:t>
            </a:r>
            <a:r>
              <a:rPr lang="en-US" altLang="zh-CN" sz="42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42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en-US" altLang="zh-CN" sz="4200" dirty="0" smtClean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9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086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1001</TotalTime>
  <Words>866</Words>
  <Application>Microsoft Office PowerPoint</Application>
  <PresentationFormat>全屏显示(4:3)</PresentationFormat>
  <Paragraphs>168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我要做什么？</vt:lpstr>
      <vt:lpstr>一个网站 + 两个App</vt:lpstr>
      <vt:lpstr>PowerPoint 演示文稿</vt:lpstr>
      <vt:lpstr>我要做中国最好的宠物平台</vt:lpstr>
      <vt:lpstr>为什么要做？</vt:lpstr>
      <vt:lpstr>CKU利润估算——比赛</vt:lpstr>
      <vt:lpstr>CKU利润估算——会员</vt:lpstr>
      <vt:lpstr>CKU利润估算——繁殖</vt:lpstr>
      <vt:lpstr>中国赛级犬业市场体量</vt:lpstr>
      <vt:lpstr>行业现状</vt:lpstr>
      <vt:lpstr>我的愿望</vt:lpstr>
      <vt:lpstr>做这个平台的理由: 1.我喜欢 2.这行能赚钱 3.这是一个行业，而不是一单买卖 4.这个行业目前刚刚起步，并不成熟</vt:lpstr>
      <vt:lpstr>怎么做？</vt:lpstr>
      <vt:lpstr>PowerPoint 演示文稿</vt:lpstr>
      <vt:lpstr>PowerPoint 演示文稿</vt:lpstr>
      <vt:lpstr>PowerPoint 演示文稿</vt:lpstr>
      <vt:lpstr>PowerPoint 演示文稿</vt:lpstr>
      <vt:lpstr>平台的未来 1. 像京东一样，建立有信誉的销售渠道。 2. 像滴滴专车一样，让客户转化为商家。 3. 通过社交，建立生态圈，与相关行业进行合作。</vt:lpstr>
      <vt:lpstr>PowerPoint 演示文稿</vt:lpstr>
      <vt:lpstr>服务</vt:lpstr>
      <vt:lpstr>架构</vt:lpstr>
      <vt:lpstr>营销策略</vt:lpstr>
      <vt:lpstr>我</vt:lpstr>
      <vt:lpstr>关于我</vt:lpstr>
      <vt:lpstr>首年预算： 2015.8—2016.7</vt:lpstr>
      <vt:lpstr>运营 7万</vt:lpstr>
      <vt:lpstr>PowerPoint 演示文稿</vt:lpstr>
    </vt:vector>
  </TitlesOfParts>
  <Company>Sky123.Org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Sky123.Org</cp:lastModifiedBy>
  <cp:revision>621</cp:revision>
  <dcterms:created xsi:type="dcterms:W3CDTF">2015-07-05T07:13:44Z</dcterms:created>
  <dcterms:modified xsi:type="dcterms:W3CDTF">2015-07-14T14:46:05Z</dcterms:modified>
</cp:coreProperties>
</file>